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8" r:id="rId4"/>
    <p:sldId id="258" r:id="rId5"/>
    <p:sldId id="269" r:id="rId6"/>
    <p:sldId id="270" r:id="rId7"/>
    <p:sldId id="259" r:id="rId8"/>
    <p:sldId id="260" r:id="rId9"/>
    <p:sldId id="261" r:id="rId10"/>
    <p:sldId id="262" r:id="rId11"/>
    <p:sldId id="263" r:id="rId12"/>
    <p:sldId id="271" r:id="rId13"/>
    <p:sldId id="264" r:id="rId14"/>
    <p:sldId id="265" r:id="rId15"/>
    <p:sldId id="272" r:id="rId16"/>
    <p:sldId id="266" r:id="rId17"/>
    <p:sldId id="267" r:id="rId18"/>
    <p:sldId id="273" r:id="rId19"/>
  </p:sldIdLst>
  <p:sldSz cx="9144000" cy="6858000" type="screen4x3"/>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7" name="6 İkizkenar Üçgen"/>
          <p:cNvSpPr/>
          <p:nvPr/>
        </p:nvSpPr>
        <p:spPr>
          <a:xfrm rot="16200000">
            <a:off x="7554353" y="5254283"/>
            <a:ext cx="1892949" cy="1294228"/>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7 Başlık"/>
          <p:cNvSpPr>
            <a:spLocks noGrp="1"/>
          </p:cNvSpPr>
          <p:nvPr>
            <p:ph type="ctrTitle"/>
          </p:nvPr>
        </p:nvSpPr>
        <p:spPr>
          <a:xfrm>
            <a:off x="540544" y="776288"/>
            <a:ext cx="8062912" cy="1470025"/>
          </a:xfrm>
        </p:spPr>
        <p:txBody>
          <a:bodyPr anchor="b">
            <a:normAutofit/>
          </a:bodyPr>
          <a:lstStyle>
            <a:lvl1pPr algn="r">
              <a:defRPr sz="4400"/>
            </a:lvl1pPr>
          </a:lstStyle>
          <a:p>
            <a:r>
              <a:rPr kumimoji="0" lang="tr-TR" smtClean="0"/>
              <a:t>Asıl başlık stili için tıklatın</a:t>
            </a:r>
            <a:endParaRPr kumimoji="0" lang="en-US"/>
          </a:p>
        </p:txBody>
      </p:sp>
      <p:sp>
        <p:nvSpPr>
          <p:cNvPr id="9" name="8 Alt Başlık"/>
          <p:cNvSpPr>
            <a:spLocks noGrp="1"/>
          </p:cNvSpPr>
          <p:nvPr>
            <p:ph type="subTitle" idx="1"/>
          </p:nvPr>
        </p:nvSpPr>
        <p:spPr>
          <a:xfrm>
            <a:off x="540544" y="2250280"/>
            <a:ext cx="8062912" cy="1752600"/>
          </a:xfrm>
        </p:spPr>
        <p:txBody>
          <a:bodyPr/>
          <a:lstStyle>
            <a:lvl1pPr marL="0" marR="36576" indent="0" algn="r">
              <a:spcBef>
                <a:spcPts val="0"/>
              </a:spcBef>
              <a:buNone/>
              <a:defRPr>
                <a:ln>
                  <a:solidFill>
                    <a:schemeClr val="bg2"/>
                  </a:solidFill>
                </a:ln>
                <a:solidFill>
                  <a:schemeClr val="tx1">
                    <a:tint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tr-TR" smtClean="0"/>
              <a:t>Asıl alt başlık stilini düzenlemek için tıklatın</a:t>
            </a:r>
            <a:endParaRPr kumimoji="0" lang="en-US"/>
          </a:p>
        </p:txBody>
      </p:sp>
      <p:sp>
        <p:nvSpPr>
          <p:cNvPr id="28" name="27 Veri Yer Tutucusu"/>
          <p:cNvSpPr>
            <a:spLocks noGrp="1"/>
          </p:cNvSpPr>
          <p:nvPr>
            <p:ph type="dt" sz="half" idx="10"/>
          </p:nvPr>
        </p:nvSpPr>
        <p:spPr>
          <a:xfrm>
            <a:off x="1371600" y="6012656"/>
            <a:ext cx="5791200" cy="365125"/>
          </a:xfrm>
        </p:spPr>
        <p:txBody>
          <a:bodyPr tIns="0" bIns="0" anchor="t"/>
          <a:lstStyle>
            <a:lvl1pPr algn="r">
              <a:defRPr sz="1000"/>
            </a:lvl1pPr>
          </a:lstStyle>
          <a:p>
            <a:fld id="{82946ACD-F3B4-407C-9ADB-0C88B778F5D7}" type="datetimeFigureOut">
              <a:rPr lang="tr-TR" smtClean="0"/>
              <a:pPr/>
              <a:t>09.11.2017</a:t>
            </a:fld>
            <a:endParaRPr lang="tr-TR"/>
          </a:p>
        </p:txBody>
      </p:sp>
      <p:sp>
        <p:nvSpPr>
          <p:cNvPr id="17" name="16 Altbilgi Yer Tutucusu"/>
          <p:cNvSpPr>
            <a:spLocks noGrp="1"/>
          </p:cNvSpPr>
          <p:nvPr>
            <p:ph type="ftr" sz="quarter" idx="11"/>
          </p:nvPr>
        </p:nvSpPr>
        <p:spPr>
          <a:xfrm>
            <a:off x="1371600" y="5650704"/>
            <a:ext cx="5791200" cy="365125"/>
          </a:xfrm>
        </p:spPr>
        <p:txBody>
          <a:bodyPr tIns="0" bIns="0" anchor="b"/>
          <a:lstStyle>
            <a:lvl1pPr algn="r">
              <a:defRPr sz="1100"/>
            </a:lvl1pPr>
          </a:lstStyle>
          <a:p>
            <a:endParaRPr lang="tr-TR"/>
          </a:p>
        </p:txBody>
      </p:sp>
      <p:sp>
        <p:nvSpPr>
          <p:cNvPr id="29" name="28 Slayt Numarası Yer Tutucusu"/>
          <p:cNvSpPr>
            <a:spLocks noGrp="1"/>
          </p:cNvSpPr>
          <p:nvPr>
            <p:ph type="sldNum" sz="quarter" idx="12"/>
          </p:nvPr>
        </p:nvSpPr>
        <p:spPr>
          <a:xfrm>
            <a:off x="8392247" y="5752307"/>
            <a:ext cx="502920" cy="365125"/>
          </a:xfrm>
        </p:spPr>
        <p:txBody>
          <a:bodyPr anchor="ctr"/>
          <a:lstStyle>
            <a:lvl1pPr algn="ctr">
              <a:defRPr sz="1300">
                <a:solidFill>
                  <a:srgbClr val="FFFFFF"/>
                </a:solidFill>
              </a:defRPr>
            </a:lvl1pPr>
          </a:lstStyle>
          <a:p>
            <a:fld id="{667D8E9A-0CFC-4946-BD15-0E7D0B67C2CF}" type="slidenum">
              <a:rPr lang="tr-TR" smtClean="0"/>
              <a:pPr/>
              <a:t>‹#›</a:t>
            </a:fld>
            <a:endParaRPr lang="tr-T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kumimoji="0" lang="tr-TR" smtClean="0"/>
              <a:t>Asıl başlık stili için tıklatın</a:t>
            </a:r>
            <a:endParaRPr kumimoji="0" lang="en-US"/>
          </a:p>
        </p:txBody>
      </p:sp>
      <p:sp>
        <p:nvSpPr>
          <p:cNvPr id="3" name="2 Dikey Metin Yer Tutucusu"/>
          <p:cNvSpPr>
            <a:spLocks noGrp="1"/>
          </p:cNvSpPr>
          <p:nvPr>
            <p:ph type="body" orient="vert" idx="1"/>
          </p:nvPr>
        </p:nvSpPr>
        <p:spPr/>
        <p:txBody>
          <a:bodyPr vert="eaVert"/>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4" name="3 Veri Yer Tutucusu"/>
          <p:cNvSpPr>
            <a:spLocks noGrp="1"/>
          </p:cNvSpPr>
          <p:nvPr>
            <p:ph type="dt" sz="half" idx="10"/>
          </p:nvPr>
        </p:nvSpPr>
        <p:spPr/>
        <p:txBody>
          <a:bodyPr/>
          <a:lstStyle/>
          <a:p>
            <a:fld id="{82946ACD-F3B4-407C-9ADB-0C88B778F5D7}" type="datetimeFigureOut">
              <a:rPr lang="tr-TR" smtClean="0"/>
              <a:pPr/>
              <a:t>09.11.2017</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667D8E9A-0CFC-4946-BD15-0E7D0B67C2CF}" type="slidenum">
              <a:rPr lang="tr-TR" smtClean="0"/>
              <a:pPr/>
              <a:t>‹#›</a:t>
            </a:fld>
            <a:endParaRPr lang="tr-T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1 Dikey Başlık"/>
          <p:cNvSpPr>
            <a:spLocks noGrp="1"/>
          </p:cNvSpPr>
          <p:nvPr>
            <p:ph type="title" orient="vert"/>
          </p:nvPr>
        </p:nvSpPr>
        <p:spPr>
          <a:xfrm>
            <a:off x="6781800" y="381000"/>
            <a:ext cx="1905000" cy="5486400"/>
          </a:xfrm>
        </p:spPr>
        <p:txBody>
          <a:bodyPr vert="eaVert"/>
          <a:lstStyle/>
          <a:p>
            <a:r>
              <a:rPr kumimoji="0" lang="tr-TR" smtClean="0"/>
              <a:t>Asıl başlık stili için tıklatın</a:t>
            </a:r>
            <a:endParaRPr kumimoji="0" lang="en-US"/>
          </a:p>
        </p:txBody>
      </p:sp>
      <p:sp>
        <p:nvSpPr>
          <p:cNvPr id="3" name="2 Dikey Metin Yer Tutucusu"/>
          <p:cNvSpPr>
            <a:spLocks noGrp="1"/>
          </p:cNvSpPr>
          <p:nvPr>
            <p:ph type="body" orient="vert" idx="1"/>
          </p:nvPr>
        </p:nvSpPr>
        <p:spPr>
          <a:xfrm>
            <a:off x="457200" y="381000"/>
            <a:ext cx="6248400" cy="5486400"/>
          </a:xfrm>
        </p:spPr>
        <p:txBody>
          <a:bodyPr vert="eaVert"/>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4" name="3 Veri Yer Tutucusu"/>
          <p:cNvSpPr>
            <a:spLocks noGrp="1"/>
          </p:cNvSpPr>
          <p:nvPr>
            <p:ph type="dt" sz="half" idx="10"/>
          </p:nvPr>
        </p:nvSpPr>
        <p:spPr/>
        <p:txBody>
          <a:bodyPr/>
          <a:lstStyle/>
          <a:p>
            <a:fld id="{82946ACD-F3B4-407C-9ADB-0C88B778F5D7}" type="datetimeFigureOut">
              <a:rPr lang="tr-TR" smtClean="0"/>
              <a:pPr/>
              <a:t>09.11.2017</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667D8E9A-0CFC-4946-BD15-0E7D0B67C2CF}" type="slidenum">
              <a:rPr lang="tr-TR" smtClean="0"/>
              <a:pPr/>
              <a:t>‹#›</a:t>
            </a:fld>
            <a:endParaRPr lang="tr-T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1 Başlık"/>
          <p:cNvSpPr>
            <a:spLocks noGrp="1"/>
          </p:cNvSpPr>
          <p:nvPr>
            <p:ph type="title"/>
          </p:nvPr>
        </p:nvSpPr>
        <p:spPr>
          <a:xfrm>
            <a:off x="457200" y="267494"/>
            <a:ext cx="8229600" cy="1399032"/>
          </a:xfrm>
        </p:spPr>
        <p:txBody>
          <a:bodyPr/>
          <a:lstStyle/>
          <a:p>
            <a:r>
              <a:rPr kumimoji="0" lang="tr-TR" smtClean="0"/>
              <a:t>Asıl başlık stili için tıklatın</a:t>
            </a:r>
            <a:endParaRPr kumimoji="0" lang="en-US"/>
          </a:p>
        </p:txBody>
      </p:sp>
      <p:sp>
        <p:nvSpPr>
          <p:cNvPr id="3" name="2 İçerik Yer Tutucusu"/>
          <p:cNvSpPr>
            <a:spLocks noGrp="1"/>
          </p:cNvSpPr>
          <p:nvPr>
            <p:ph idx="1"/>
          </p:nvPr>
        </p:nvSpPr>
        <p:spPr>
          <a:xfrm>
            <a:off x="457200" y="1882808"/>
            <a:ext cx="8229600" cy="4572000"/>
          </a:xfrm>
        </p:spPr>
        <p:txBody>
          <a:body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4" name="3 Veri Yer Tutucusu"/>
          <p:cNvSpPr>
            <a:spLocks noGrp="1"/>
          </p:cNvSpPr>
          <p:nvPr>
            <p:ph type="dt" sz="half" idx="10"/>
          </p:nvPr>
        </p:nvSpPr>
        <p:spPr>
          <a:xfrm>
            <a:off x="4791456" y="6480048"/>
            <a:ext cx="2133600" cy="301752"/>
          </a:xfrm>
        </p:spPr>
        <p:txBody>
          <a:bodyPr/>
          <a:lstStyle/>
          <a:p>
            <a:fld id="{82946ACD-F3B4-407C-9ADB-0C88B778F5D7}" type="datetimeFigureOut">
              <a:rPr lang="tr-TR" smtClean="0"/>
              <a:pPr/>
              <a:t>09.11.2017</a:t>
            </a:fld>
            <a:endParaRPr lang="tr-TR"/>
          </a:p>
        </p:txBody>
      </p:sp>
      <p:sp>
        <p:nvSpPr>
          <p:cNvPr id="5" name="4 Altbilgi Yer Tutucusu"/>
          <p:cNvSpPr>
            <a:spLocks noGrp="1"/>
          </p:cNvSpPr>
          <p:nvPr>
            <p:ph type="ftr" sz="quarter" idx="11"/>
          </p:nvPr>
        </p:nvSpPr>
        <p:spPr>
          <a:xfrm>
            <a:off x="457200" y="6480969"/>
            <a:ext cx="4260056" cy="300831"/>
          </a:xfrm>
        </p:spPr>
        <p:txBody>
          <a:bodyPr/>
          <a:lstStyle/>
          <a:p>
            <a:endParaRPr lang="tr-TR"/>
          </a:p>
        </p:txBody>
      </p:sp>
      <p:sp>
        <p:nvSpPr>
          <p:cNvPr id="6" name="5 Slayt Numarası Yer Tutucusu"/>
          <p:cNvSpPr>
            <a:spLocks noGrp="1"/>
          </p:cNvSpPr>
          <p:nvPr>
            <p:ph type="sldNum" sz="quarter" idx="12"/>
          </p:nvPr>
        </p:nvSpPr>
        <p:spPr/>
        <p:txBody>
          <a:bodyPr/>
          <a:lstStyle/>
          <a:p>
            <a:fld id="{667D8E9A-0CFC-4946-BD15-0E7D0B67C2CF}" type="slidenum">
              <a:rPr lang="tr-TR" smtClean="0"/>
              <a:pPr/>
              <a:t>‹#›</a:t>
            </a:fld>
            <a:endParaRPr lang="tr-T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bilgisi">
    <p:bg>
      <p:bgRef idx="1002">
        <a:schemeClr val="bg1"/>
      </p:bgRef>
    </p:bg>
    <p:spTree>
      <p:nvGrpSpPr>
        <p:cNvPr id="1" name=""/>
        <p:cNvGrpSpPr/>
        <p:nvPr/>
      </p:nvGrpSpPr>
      <p:grpSpPr>
        <a:xfrm>
          <a:off x="0" y="0"/>
          <a:ext cx="0" cy="0"/>
          <a:chOff x="0" y="0"/>
          <a:chExt cx="0" cy="0"/>
        </a:xfrm>
      </p:grpSpPr>
      <p:sp>
        <p:nvSpPr>
          <p:cNvPr id="9" name="8 Dik Üçgen"/>
          <p:cNvSpPr/>
          <p:nvPr/>
        </p:nvSpPr>
        <p:spPr>
          <a:xfrm flipV="1">
            <a:off x="7034" y="7034"/>
            <a:ext cx="9129932" cy="6836899"/>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algn="ctr" defTabSz="914400" rtl="0" eaLnBrk="1" latinLnBrk="0" hangingPunct="1"/>
            <a:endParaRPr kumimoji="0" lang="en-US" sz="1800" kern="1200">
              <a:solidFill>
                <a:schemeClr val="lt1"/>
              </a:solidFill>
              <a:latin typeface="+mn-lt"/>
              <a:ea typeface="+mn-ea"/>
              <a:cs typeface="+mn-cs"/>
            </a:endParaRPr>
          </a:p>
        </p:txBody>
      </p:sp>
      <p:sp>
        <p:nvSpPr>
          <p:cNvPr id="8" name="7 İkizkenar Üçgen"/>
          <p:cNvSpPr/>
          <p:nvPr/>
        </p:nvSpPr>
        <p:spPr>
          <a:xfrm rot="5400000" flipV="1">
            <a:off x="7554353" y="309490"/>
            <a:ext cx="1892949" cy="1294228"/>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 name="3 Veri Yer Tutucusu"/>
          <p:cNvSpPr>
            <a:spLocks noGrp="1"/>
          </p:cNvSpPr>
          <p:nvPr>
            <p:ph type="dt" sz="half" idx="10"/>
          </p:nvPr>
        </p:nvSpPr>
        <p:spPr>
          <a:xfrm>
            <a:off x="6955632" y="6477000"/>
            <a:ext cx="2133600" cy="304800"/>
          </a:xfrm>
        </p:spPr>
        <p:txBody>
          <a:bodyPr/>
          <a:lstStyle/>
          <a:p>
            <a:fld id="{82946ACD-F3B4-407C-9ADB-0C88B778F5D7}" type="datetimeFigureOut">
              <a:rPr lang="tr-TR" smtClean="0"/>
              <a:pPr/>
              <a:t>09.11.2017</a:t>
            </a:fld>
            <a:endParaRPr lang="tr-TR"/>
          </a:p>
        </p:txBody>
      </p:sp>
      <p:sp>
        <p:nvSpPr>
          <p:cNvPr id="5" name="4 Altbilgi Yer Tutucusu"/>
          <p:cNvSpPr>
            <a:spLocks noGrp="1"/>
          </p:cNvSpPr>
          <p:nvPr>
            <p:ph type="ftr" sz="quarter" idx="11"/>
          </p:nvPr>
        </p:nvSpPr>
        <p:spPr>
          <a:xfrm>
            <a:off x="2619376" y="6480969"/>
            <a:ext cx="4260056" cy="300831"/>
          </a:xfrm>
        </p:spPr>
        <p:txBody>
          <a:bodyPr/>
          <a:lstStyle/>
          <a:p>
            <a:endParaRPr lang="tr-TR"/>
          </a:p>
        </p:txBody>
      </p:sp>
      <p:sp>
        <p:nvSpPr>
          <p:cNvPr id="6" name="5 Slayt Numarası Yer Tutucusu"/>
          <p:cNvSpPr>
            <a:spLocks noGrp="1"/>
          </p:cNvSpPr>
          <p:nvPr>
            <p:ph type="sldNum" sz="quarter" idx="12"/>
          </p:nvPr>
        </p:nvSpPr>
        <p:spPr>
          <a:xfrm>
            <a:off x="8451056" y="809624"/>
            <a:ext cx="502920" cy="300831"/>
          </a:xfrm>
        </p:spPr>
        <p:txBody>
          <a:bodyPr/>
          <a:lstStyle/>
          <a:p>
            <a:fld id="{667D8E9A-0CFC-4946-BD15-0E7D0B67C2CF}" type="slidenum">
              <a:rPr lang="tr-TR" smtClean="0"/>
              <a:pPr/>
              <a:t>‹#›</a:t>
            </a:fld>
            <a:endParaRPr lang="tr-TR"/>
          </a:p>
        </p:txBody>
      </p:sp>
      <p:cxnSp>
        <p:nvCxnSpPr>
          <p:cNvPr id="11" name="10 Düz Bağlayıcı"/>
          <p:cNvCxnSpPr/>
          <p:nvPr/>
        </p:nvCxnSpPr>
        <p:spPr>
          <a:xfrm rot="10800000">
            <a:off x="6468794" y="9381"/>
            <a:ext cx="2672861"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 name="9 Düz Bağlayıcı"/>
          <p:cNvCxnSpPr/>
          <p:nvPr/>
        </p:nvCxnSpPr>
        <p:spPr>
          <a:xfrm flipV="1">
            <a:off x="0" y="7034"/>
            <a:ext cx="9136966"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1 Başlık"/>
          <p:cNvSpPr>
            <a:spLocks noGrp="1"/>
          </p:cNvSpPr>
          <p:nvPr>
            <p:ph type="title"/>
          </p:nvPr>
        </p:nvSpPr>
        <p:spPr>
          <a:xfrm>
            <a:off x="381000" y="271464"/>
            <a:ext cx="7239000" cy="1362075"/>
          </a:xfrm>
        </p:spPr>
        <p:txBody>
          <a:bodyPr anchor="ctr"/>
          <a:lstStyle>
            <a:lvl1pPr marL="0" algn="l">
              <a:buNone/>
              <a:defRPr sz="3600" b="1" cap="none" baseline="0"/>
            </a:lvl1pPr>
          </a:lstStyle>
          <a:p>
            <a:r>
              <a:rPr kumimoji="0" lang="tr-TR" smtClean="0"/>
              <a:t>Asıl başlık stili için tıklatın</a:t>
            </a:r>
            <a:endParaRPr kumimoji="0" lang="en-US"/>
          </a:p>
        </p:txBody>
      </p:sp>
      <p:sp>
        <p:nvSpPr>
          <p:cNvPr id="3" name="2 Metin Yer Tutucusu"/>
          <p:cNvSpPr>
            <a:spLocks noGrp="1"/>
          </p:cNvSpPr>
          <p:nvPr>
            <p:ph type="body" idx="1"/>
          </p:nvPr>
        </p:nvSpPr>
        <p:spPr>
          <a:xfrm>
            <a:off x="381000" y="1633536"/>
            <a:ext cx="3886200" cy="2286000"/>
          </a:xfrm>
        </p:spPr>
        <p:txBody>
          <a:bodyPr anchor="t"/>
          <a:lstStyle>
            <a:lvl1pPr marL="54864" indent="0" algn="l">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tr-TR" smtClean="0"/>
              <a:t>Asıl metin stillerini düzenlemek için tıklatın</a:t>
            </a: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lvl1pPr marL="0" algn="l">
              <a:defRPr/>
            </a:lvl1pPr>
          </a:lstStyle>
          <a:p>
            <a:r>
              <a:rPr kumimoji="0" lang="tr-TR" smtClean="0"/>
              <a:t>Asıl başlık stili için tıklatın</a:t>
            </a:r>
            <a:endParaRPr kumimoji="0" lang="en-US"/>
          </a:p>
        </p:txBody>
      </p:sp>
      <p:sp>
        <p:nvSpPr>
          <p:cNvPr id="3" name="2 İçerik Yer Tutucusu"/>
          <p:cNvSpPr>
            <a:spLocks noGrp="1"/>
          </p:cNvSpPr>
          <p:nvPr>
            <p:ph sz="half" idx="1"/>
          </p:nvPr>
        </p:nvSpPr>
        <p:spPr>
          <a:xfrm>
            <a:off x="457200" y="1722437"/>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4" name="3 İçerik Yer Tutucusu"/>
          <p:cNvSpPr>
            <a:spLocks noGrp="1"/>
          </p:cNvSpPr>
          <p:nvPr>
            <p:ph sz="half" idx="2"/>
          </p:nvPr>
        </p:nvSpPr>
        <p:spPr>
          <a:xfrm>
            <a:off x="4648200" y="1722437"/>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5" name="4 Veri Yer Tutucusu"/>
          <p:cNvSpPr>
            <a:spLocks noGrp="1"/>
          </p:cNvSpPr>
          <p:nvPr>
            <p:ph type="dt" sz="half" idx="10"/>
          </p:nvPr>
        </p:nvSpPr>
        <p:spPr>
          <a:xfrm>
            <a:off x="4791456" y="6480969"/>
            <a:ext cx="2133600" cy="301752"/>
          </a:xfrm>
        </p:spPr>
        <p:txBody>
          <a:bodyPr/>
          <a:lstStyle/>
          <a:p>
            <a:fld id="{82946ACD-F3B4-407C-9ADB-0C88B778F5D7}" type="datetimeFigureOut">
              <a:rPr lang="tr-TR" smtClean="0"/>
              <a:pPr/>
              <a:t>09.11.2017</a:t>
            </a:fld>
            <a:endParaRPr lang="tr-TR"/>
          </a:p>
        </p:txBody>
      </p:sp>
      <p:sp>
        <p:nvSpPr>
          <p:cNvPr id="6" name="5 Altbilgi Yer Tutucusu"/>
          <p:cNvSpPr>
            <a:spLocks noGrp="1"/>
          </p:cNvSpPr>
          <p:nvPr>
            <p:ph type="ftr" sz="quarter" idx="11"/>
          </p:nvPr>
        </p:nvSpPr>
        <p:spPr>
          <a:xfrm>
            <a:off x="457200" y="6480969"/>
            <a:ext cx="4260056" cy="301752"/>
          </a:xfrm>
        </p:spPr>
        <p:txBody>
          <a:bodyPr/>
          <a:lstStyle/>
          <a:p>
            <a:endParaRPr lang="tr-TR"/>
          </a:p>
        </p:txBody>
      </p:sp>
      <p:sp>
        <p:nvSpPr>
          <p:cNvPr id="7" name="6 Slayt Numarası Yer Tutucusu"/>
          <p:cNvSpPr>
            <a:spLocks noGrp="1"/>
          </p:cNvSpPr>
          <p:nvPr>
            <p:ph type="sldNum" sz="quarter" idx="12"/>
          </p:nvPr>
        </p:nvSpPr>
        <p:spPr>
          <a:xfrm>
            <a:off x="7589520" y="6480969"/>
            <a:ext cx="502920" cy="301752"/>
          </a:xfrm>
        </p:spPr>
        <p:txBody>
          <a:bodyPr/>
          <a:lstStyle/>
          <a:p>
            <a:fld id="{667D8E9A-0CFC-4946-BD15-0E7D0B67C2CF}" type="slidenum">
              <a:rPr lang="tr-TR" smtClean="0"/>
              <a:pPr/>
              <a:t>‹#›</a:t>
            </a:fld>
            <a:endParaRPr lang="tr-T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Karşılaştırma">
    <p:bg>
      <p:bgRef idx="1002">
        <a:schemeClr val="bg2"/>
      </p:bgRef>
    </p:bg>
    <p:spTree>
      <p:nvGrpSpPr>
        <p:cNvPr id="1" name=""/>
        <p:cNvGrpSpPr/>
        <p:nvPr/>
      </p:nvGrpSpPr>
      <p:grpSpPr>
        <a:xfrm>
          <a:off x="0" y="0"/>
          <a:ext cx="0" cy="0"/>
          <a:chOff x="0" y="0"/>
          <a:chExt cx="0" cy="0"/>
        </a:xfrm>
      </p:grpSpPr>
      <p:sp>
        <p:nvSpPr>
          <p:cNvPr id="2" name="1 Başlık"/>
          <p:cNvSpPr>
            <a:spLocks noGrp="1"/>
          </p:cNvSpPr>
          <p:nvPr>
            <p:ph type="title"/>
          </p:nvPr>
        </p:nvSpPr>
        <p:spPr>
          <a:xfrm>
            <a:off x="248198" y="290732"/>
            <a:ext cx="1066800" cy="6153912"/>
          </a:xfrm>
        </p:spPr>
        <p:txBody>
          <a:bodyPr vert="vert270" anchor="b"/>
          <a:lstStyle>
            <a:lvl1pPr marL="0" algn="ctr">
              <a:defRPr sz="3300" b="1">
                <a:ln w="6350">
                  <a:solidFill>
                    <a:schemeClr val="tx1"/>
                  </a:solidFill>
                </a:ln>
                <a:solidFill>
                  <a:schemeClr val="tx1"/>
                </a:solidFill>
              </a:defRPr>
            </a:lvl1pPr>
          </a:lstStyle>
          <a:p>
            <a:r>
              <a:rPr kumimoji="0" lang="tr-TR" smtClean="0"/>
              <a:t>Asıl başlık stili için tıklatın</a:t>
            </a:r>
            <a:endParaRPr kumimoji="0" lang="en-US"/>
          </a:p>
        </p:txBody>
      </p:sp>
      <p:sp>
        <p:nvSpPr>
          <p:cNvPr id="3" name="2 Metin Yer Tutucusu"/>
          <p:cNvSpPr>
            <a:spLocks noGrp="1"/>
          </p:cNvSpPr>
          <p:nvPr>
            <p:ph type="body" idx="1"/>
          </p:nvPr>
        </p:nvSpPr>
        <p:spPr>
          <a:xfrm>
            <a:off x="1365006" y="290732"/>
            <a:ext cx="581024" cy="301752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tr-TR" smtClean="0"/>
              <a:t>Asıl metin stillerini düzenlemek için tıklatın</a:t>
            </a:r>
          </a:p>
        </p:txBody>
      </p:sp>
      <p:sp>
        <p:nvSpPr>
          <p:cNvPr id="4" name="3 Metin Yer Tutucusu"/>
          <p:cNvSpPr>
            <a:spLocks noGrp="1"/>
          </p:cNvSpPr>
          <p:nvPr>
            <p:ph type="body" sz="half" idx="3"/>
          </p:nvPr>
        </p:nvSpPr>
        <p:spPr>
          <a:xfrm>
            <a:off x="1365006" y="3427124"/>
            <a:ext cx="581024" cy="301752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tr-TR" smtClean="0"/>
              <a:t>Asıl metin stillerini düzenlemek için tıklatın</a:t>
            </a:r>
          </a:p>
        </p:txBody>
      </p:sp>
      <p:sp>
        <p:nvSpPr>
          <p:cNvPr id="5" name="4 İçerik Yer Tutucusu"/>
          <p:cNvSpPr>
            <a:spLocks noGrp="1"/>
          </p:cNvSpPr>
          <p:nvPr>
            <p:ph sz="quarter" idx="2"/>
          </p:nvPr>
        </p:nvSpPr>
        <p:spPr>
          <a:xfrm>
            <a:off x="2022230" y="290732"/>
            <a:ext cx="6858000" cy="3017520"/>
          </a:xfrm>
        </p:spPr>
        <p:txBody>
          <a:bodyPr/>
          <a:lstStyle>
            <a:lvl1pPr algn="l">
              <a:defRPr sz="2400"/>
            </a:lvl1pPr>
            <a:lvl2pPr algn="l">
              <a:defRPr sz="2000"/>
            </a:lvl2pPr>
            <a:lvl3pPr algn="l">
              <a:defRPr sz="1800"/>
            </a:lvl3pPr>
            <a:lvl4pPr algn="l">
              <a:defRPr sz="1600"/>
            </a:lvl4pPr>
            <a:lvl5pPr algn="l">
              <a:defRPr sz="1600"/>
            </a:lvl5p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6" name="5 İçerik Yer Tutucusu"/>
          <p:cNvSpPr>
            <a:spLocks noGrp="1"/>
          </p:cNvSpPr>
          <p:nvPr>
            <p:ph sz="quarter" idx="4"/>
          </p:nvPr>
        </p:nvSpPr>
        <p:spPr>
          <a:xfrm>
            <a:off x="2022230" y="3427124"/>
            <a:ext cx="6858000" cy="3017520"/>
          </a:xfrm>
        </p:spPr>
        <p:txBody>
          <a:bodyPr/>
          <a:lstStyle>
            <a:lvl1pPr>
              <a:defRPr sz="2400"/>
            </a:lvl1pPr>
            <a:lvl2pPr>
              <a:defRPr sz="2000"/>
            </a:lvl2pPr>
            <a:lvl3pPr>
              <a:defRPr sz="1800"/>
            </a:lvl3pPr>
            <a:lvl4pPr>
              <a:defRPr sz="1600"/>
            </a:lvl4pPr>
            <a:lvl5pPr>
              <a:defRPr sz="1600"/>
            </a:lvl5p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7" name="6 Veri Yer Tutucusu"/>
          <p:cNvSpPr>
            <a:spLocks noGrp="1"/>
          </p:cNvSpPr>
          <p:nvPr>
            <p:ph type="dt" sz="half" idx="10"/>
          </p:nvPr>
        </p:nvSpPr>
        <p:spPr>
          <a:xfrm>
            <a:off x="4791456" y="6480969"/>
            <a:ext cx="2130552" cy="301752"/>
          </a:xfrm>
        </p:spPr>
        <p:txBody>
          <a:bodyPr/>
          <a:lstStyle/>
          <a:p>
            <a:fld id="{82946ACD-F3B4-407C-9ADB-0C88B778F5D7}" type="datetimeFigureOut">
              <a:rPr lang="tr-TR" smtClean="0"/>
              <a:pPr/>
              <a:t>09.11.2017</a:t>
            </a:fld>
            <a:endParaRPr lang="tr-TR"/>
          </a:p>
        </p:txBody>
      </p:sp>
      <p:sp>
        <p:nvSpPr>
          <p:cNvPr id="8" name="7 Altbilgi Yer Tutucusu"/>
          <p:cNvSpPr>
            <a:spLocks noGrp="1"/>
          </p:cNvSpPr>
          <p:nvPr>
            <p:ph type="ftr" sz="quarter" idx="11"/>
          </p:nvPr>
        </p:nvSpPr>
        <p:spPr>
          <a:xfrm>
            <a:off x="457200" y="6480969"/>
            <a:ext cx="4261104" cy="301752"/>
          </a:xfrm>
        </p:spPr>
        <p:txBody>
          <a:bodyPr/>
          <a:lstStyle/>
          <a:p>
            <a:endParaRPr lang="tr-TR"/>
          </a:p>
        </p:txBody>
      </p:sp>
      <p:sp>
        <p:nvSpPr>
          <p:cNvPr id="9" name="8 Slayt Numarası Yer Tutucusu"/>
          <p:cNvSpPr>
            <a:spLocks noGrp="1"/>
          </p:cNvSpPr>
          <p:nvPr>
            <p:ph type="sldNum" sz="quarter" idx="12"/>
          </p:nvPr>
        </p:nvSpPr>
        <p:spPr>
          <a:xfrm>
            <a:off x="7589520" y="6483096"/>
            <a:ext cx="502920" cy="301752"/>
          </a:xfrm>
        </p:spPr>
        <p:txBody>
          <a:bodyPr/>
          <a:lstStyle>
            <a:lvl1pPr algn="ctr">
              <a:defRPr/>
            </a:lvl1pPr>
          </a:lstStyle>
          <a:p>
            <a:fld id="{667D8E9A-0CFC-4946-BD15-0E7D0B67C2CF}" type="slidenum">
              <a:rPr lang="tr-TR" smtClean="0"/>
              <a:pPr/>
              <a:t>‹#›</a:t>
            </a:fld>
            <a:endParaRPr lang="tr-TR"/>
          </a:p>
        </p:txBody>
      </p:sp>
    </p:spTree>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lvl1pPr>
              <a:defRPr b="0"/>
            </a:lvl1pPr>
          </a:lstStyle>
          <a:p>
            <a:r>
              <a:rPr kumimoji="0" lang="tr-TR" smtClean="0"/>
              <a:t>Asıl başlık stili için tıklatın</a:t>
            </a:r>
            <a:endParaRPr kumimoji="0" lang="en-US"/>
          </a:p>
        </p:txBody>
      </p:sp>
      <p:sp>
        <p:nvSpPr>
          <p:cNvPr id="3" name="2 Veri Yer Tutucusu"/>
          <p:cNvSpPr>
            <a:spLocks noGrp="1"/>
          </p:cNvSpPr>
          <p:nvPr>
            <p:ph type="dt" sz="half" idx="10"/>
          </p:nvPr>
        </p:nvSpPr>
        <p:spPr/>
        <p:txBody>
          <a:bodyPr/>
          <a:lstStyle/>
          <a:p>
            <a:fld id="{82946ACD-F3B4-407C-9ADB-0C88B778F5D7}" type="datetimeFigureOut">
              <a:rPr lang="tr-TR" smtClean="0"/>
              <a:pPr/>
              <a:t>09.11.2017</a:t>
            </a:fld>
            <a:endParaRPr lang="tr-TR"/>
          </a:p>
        </p:txBody>
      </p:sp>
      <p:sp>
        <p:nvSpPr>
          <p:cNvPr id="4" name="3 Altbilgi Yer Tutucusu"/>
          <p:cNvSpPr>
            <a:spLocks noGrp="1"/>
          </p:cNvSpPr>
          <p:nvPr>
            <p:ph type="ftr" sz="quarter" idx="11"/>
          </p:nvPr>
        </p:nvSpPr>
        <p:spPr/>
        <p:txBody>
          <a:bodyPr/>
          <a:lstStyle/>
          <a:p>
            <a:endParaRPr lang="tr-TR"/>
          </a:p>
        </p:txBody>
      </p:sp>
      <p:sp>
        <p:nvSpPr>
          <p:cNvPr id="5" name="4 Slayt Numarası Yer Tutucusu"/>
          <p:cNvSpPr>
            <a:spLocks noGrp="1"/>
          </p:cNvSpPr>
          <p:nvPr>
            <p:ph type="sldNum" sz="quarter" idx="12"/>
          </p:nvPr>
        </p:nvSpPr>
        <p:spPr/>
        <p:txBody>
          <a:bodyPr/>
          <a:lstStyle/>
          <a:p>
            <a:fld id="{667D8E9A-0CFC-4946-BD15-0E7D0B67C2CF}" type="slidenum">
              <a:rPr lang="tr-TR" smtClean="0"/>
              <a:pPr/>
              <a:t>‹#›</a:t>
            </a:fld>
            <a:endParaRPr lang="tr-T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1 Veri Yer Tutucusu"/>
          <p:cNvSpPr>
            <a:spLocks noGrp="1"/>
          </p:cNvSpPr>
          <p:nvPr>
            <p:ph type="dt" sz="half" idx="10"/>
          </p:nvPr>
        </p:nvSpPr>
        <p:spPr>
          <a:xfrm>
            <a:off x="4791456" y="6480969"/>
            <a:ext cx="2133600" cy="301752"/>
          </a:xfrm>
        </p:spPr>
        <p:txBody>
          <a:bodyPr/>
          <a:lstStyle/>
          <a:p>
            <a:fld id="{82946ACD-F3B4-407C-9ADB-0C88B778F5D7}" type="datetimeFigureOut">
              <a:rPr lang="tr-TR" smtClean="0"/>
              <a:pPr/>
              <a:t>09.11.2017</a:t>
            </a:fld>
            <a:endParaRPr lang="tr-TR"/>
          </a:p>
        </p:txBody>
      </p:sp>
      <p:sp>
        <p:nvSpPr>
          <p:cNvPr id="3" name="2 Altbilgi Yer Tutucusu"/>
          <p:cNvSpPr>
            <a:spLocks noGrp="1"/>
          </p:cNvSpPr>
          <p:nvPr>
            <p:ph type="ftr" sz="quarter" idx="11"/>
          </p:nvPr>
        </p:nvSpPr>
        <p:spPr>
          <a:xfrm>
            <a:off x="457200" y="6481890"/>
            <a:ext cx="4260056" cy="300831"/>
          </a:xfrm>
        </p:spPr>
        <p:txBody>
          <a:bodyPr/>
          <a:lstStyle/>
          <a:p>
            <a:endParaRPr lang="tr-TR"/>
          </a:p>
        </p:txBody>
      </p:sp>
      <p:sp>
        <p:nvSpPr>
          <p:cNvPr id="4" name="3 Slayt Numarası Yer Tutucusu"/>
          <p:cNvSpPr>
            <a:spLocks noGrp="1"/>
          </p:cNvSpPr>
          <p:nvPr>
            <p:ph type="sldNum" sz="quarter" idx="12"/>
          </p:nvPr>
        </p:nvSpPr>
        <p:spPr>
          <a:xfrm>
            <a:off x="7589520" y="6480969"/>
            <a:ext cx="502920" cy="301752"/>
          </a:xfrm>
        </p:spPr>
        <p:txBody>
          <a:bodyPr/>
          <a:lstStyle/>
          <a:p>
            <a:fld id="{667D8E9A-0CFC-4946-BD15-0E7D0B67C2CF}" type="slidenum">
              <a:rPr lang="tr-TR" smtClean="0"/>
              <a:pPr/>
              <a:t>‹#›</a:t>
            </a:fld>
            <a:endParaRPr lang="tr-T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Başlıklı İçerik">
    <p:bg>
      <p:bgRef idx="1002">
        <a:schemeClr val="bg2"/>
      </p:bgRef>
    </p:bg>
    <p:spTree>
      <p:nvGrpSpPr>
        <p:cNvPr id="1" name=""/>
        <p:cNvGrpSpPr/>
        <p:nvPr/>
      </p:nvGrpSpPr>
      <p:grpSpPr>
        <a:xfrm>
          <a:off x="0" y="0"/>
          <a:ext cx="0" cy="0"/>
          <a:chOff x="0" y="0"/>
          <a:chExt cx="0" cy="0"/>
        </a:xfrm>
      </p:grpSpPr>
      <p:sp>
        <p:nvSpPr>
          <p:cNvPr id="2" name="1 Başlık"/>
          <p:cNvSpPr>
            <a:spLocks noGrp="1"/>
          </p:cNvSpPr>
          <p:nvPr>
            <p:ph type="title"/>
          </p:nvPr>
        </p:nvSpPr>
        <p:spPr>
          <a:xfrm>
            <a:off x="219456" y="367664"/>
            <a:ext cx="914400" cy="5943600"/>
          </a:xfrm>
        </p:spPr>
        <p:txBody>
          <a:bodyPr vert="vert270" anchor="b"/>
          <a:lstStyle>
            <a:lvl1pPr marL="0" marR="18288" algn="r">
              <a:spcBef>
                <a:spcPts val="0"/>
              </a:spcBef>
              <a:buNone/>
              <a:defRPr sz="2900" b="0" cap="all" baseline="0"/>
            </a:lvl1pPr>
          </a:lstStyle>
          <a:p>
            <a:r>
              <a:rPr kumimoji="0" lang="tr-TR" smtClean="0"/>
              <a:t>Asıl başlık stili için tıklatın</a:t>
            </a:r>
            <a:endParaRPr kumimoji="0" lang="en-US"/>
          </a:p>
        </p:txBody>
      </p:sp>
      <p:sp>
        <p:nvSpPr>
          <p:cNvPr id="3" name="2 Metin Yer Tutucusu"/>
          <p:cNvSpPr>
            <a:spLocks noGrp="1"/>
          </p:cNvSpPr>
          <p:nvPr>
            <p:ph type="body" idx="2"/>
          </p:nvPr>
        </p:nvSpPr>
        <p:spPr>
          <a:xfrm>
            <a:off x="1135856" y="367664"/>
            <a:ext cx="2438400" cy="5943600"/>
          </a:xfrm>
        </p:spPr>
        <p:txBody>
          <a:bodyPr anchor="t"/>
          <a:lstStyle>
            <a:lvl1pPr marL="0" indent="0">
              <a:spcBef>
                <a:spcPts val="0"/>
              </a:spcBef>
              <a:buNone/>
              <a:defRPr sz="1400"/>
            </a:lvl1pPr>
            <a:lvl2pPr>
              <a:buNone/>
              <a:defRPr sz="1200"/>
            </a:lvl2pPr>
            <a:lvl3pPr>
              <a:buNone/>
              <a:defRPr sz="1000"/>
            </a:lvl3pPr>
            <a:lvl4pPr>
              <a:buNone/>
              <a:defRPr sz="900"/>
            </a:lvl4pPr>
            <a:lvl5pPr>
              <a:buNone/>
              <a:defRPr sz="900"/>
            </a:lvl5pPr>
          </a:lstStyle>
          <a:p>
            <a:pPr lvl="0" eaLnBrk="1" latinLnBrk="0" hangingPunct="1"/>
            <a:r>
              <a:rPr kumimoji="0" lang="tr-TR" smtClean="0"/>
              <a:t>Asıl metin stillerini düzenlemek için tıklatın</a:t>
            </a:r>
          </a:p>
        </p:txBody>
      </p:sp>
      <p:sp>
        <p:nvSpPr>
          <p:cNvPr id="4" name="3 İçerik Yer Tutucusu"/>
          <p:cNvSpPr>
            <a:spLocks noGrp="1"/>
          </p:cNvSpPr>
          <p:nvPr>
            <p:ph sz="half" idx="1"/>
          </p:nvPr>
        </p:nvSpPr>
        <p:spPr>
          <a:xfrm>
            <a:off x="3651250" y="320040"/>
            <a:ext cx="5276088" cy="5989320"/>
          </a:xfrm>
        </p:spPr>
        <p:txBody>
          <a:bodyPr/>
          <a:lstStyle>
            <a:lvl1pPr>
              <a:spcBef>
                <a:spcPts val="0"/>
              </a:spcBef>
              <a:defRPr sz="3000"/>
            </a:lvl1pPr>
            <a:lvl2pPr>
              <a:defRPr sz="2600"/>
            </a:lvl2pPr>
            <a:lvl3pPr>
              <a:defRPr sz="2400"/>
            </a:lvl3pPr>
            <a:lvl4pPr>
              <a:defRPr sz="2000"/>
            </a:lvl4pPr>
            <a:lvl5pPr>
              <a:defRPr sz="2000"/>
            </a:lvl5p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5" name="4 Veri Yer Tutucusu"/>
          <p:cNvSpPr>
            <a:spLocks noGrp="1"/>
          </p:cNvSpPr>
          <p:nvPr>
            <p:ph type="dt" sz="half" idx="10"/>
          </p:nvPr>
        </p:nvSpPr>
        <p:spPr>
          <a:xfrm>
            <a:off x="6278976" y="6556248"/>
            <a:ext cx="2133600" cy="301752"/>
          </a:xfrm>
        </p:spPr>
        <p:txBody>
          <a:bodyPr/>
          <a:lstStyle>
            <a:lvl1pPr>
              <a:defRPr sz="900"/>
            </a:lvl1pPr>
          </a:lstStyle>
          <a:p>
            <a:fld id="{82946ACD-F3B4-407C-9ADB-0C88B778F5D7}" type="datetimeFigureOut">
              <a:rPr lang="tr-TR" smtClean="0"/>
              <a:pPr/>
              <a:t>09.11.2017</a:t>
            </a:fld>
            <a:endParaRPr lang="tr-TR"/>
          </a:p>
        </p:txBody>
      </p:sp>
      <p:sp>
        <p:nvSpPr>
          <p:cNvPr id="6" name="5 Altbilgi Yer Tutucusu"/>
          <p:cNvSpPr>
            <a:spLocks noGrp="1"/>
          </p:cNvSpPr>
          <p:nvPr>
            <p:ph type="ftr" sz="quarter" idx="11"/>
          </p:nvPr>
        </p:nvSpPr>
        <p:spPr>
          <a:xfrm>
            <a:off x="1135856" y="6556248"/>
            <a:ext cx="5143120" cy="301752"/>
          </a:xfrm>
        </p:spPr>
        <p:txBody>
          <a:bodyPr/>
          <a:lstStyle>
            <a:lvl1pPr>
              <a:defRPr sz="900"/>
            </a:lvl1pPr>
          </a:lstStyle>
          <a:p>
            <a:endParaRPr lang="tr-TR"/>
          </a:p>
        </p:txBody>
      </p:sp>
      <p:sp>
        <p:nvSpPr>
          <p:cNvPr id="7" name="6 Slayt Numarası Yer Tutucusu"/>
          <p:cNvSpPr>
            <a:spLocks noGrp="1"/>
          </p:cNvSpPr>
          <p:nvPr>
            <p:ph type="sldNum" sz="quarter" idx="12"/>
          </p:nvPr>
        </p:nvSpPr>
        <p:spPr>
          <a:xfrm>
            <a:off x="8410576" y="6556248"/>
            <a:ext cx="502920" cy="301752"/>
          </a:xfrm>
        </p:spPr>
        <p:txBody>
          <a:bodyPr/>
          <a:lstStyle>
            <a:lvl1pPr>
              <a:defRPr sz="900"/>
            </a:lvl1pPr>
          </a:lstStyle>
          <a:p>
            <a:fld id="{667D8E9A-0CFC-4946-BD15-0E7D0B67C2CF}" type="slidenum">
              <a:rPr lang="tr-TR" smtClean="0"/>
              <a:pPr/>
              <a:t>‹#›</a:t>
            </a:fld>
            <a:endParaRPr lang="tr-TR"/>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aşlıklı Resim">
    <p:bg>
      <p:bgRef idx="1002">
        <a:schemeClr val="bg1"/>
      </p:bgRef>
    </p:bg>
    <p:spTree>
      <p:nvGrpSpPr>
        <p:cNvPr id="1" name=""/>
        <p:cNvGrpSpPr/>
        <p:nvPr/>
      </p:nvGrpSpPr>
      <p:grpSpPr>
        <a:xfrm>
          <a:off x="0" y="0"/>
          <a:ext cx="0" cy="0"/>
          <a:chOff x="0" y="0"/>
          <a:chExt cx="0" cy="0"/>
        </a:xfrm>
      </p:grpSpPr>
      <p:sp>
        <p:nvSpPr>
          <p:cNvPr id="2" name="1 Başlık"/>
          <p:cNvSpPr>
            <a:spLocks noGrp="1"/>
          </p:cNvSpPr>
          <p:nvPr>
            <p:ph type="title"/>
          </p:nvPr>
        </p:nvSpPr>
        <p:spPr>
          <a:xfrm>
            <a:off x="219456" y="150896"/>
            <a:ext cx="914400" cy="6400800"/>
          </a:xfrm>
        </p:spPr>
        <p:txBody>
          <a:bodyPr vert="vert270" anchor="b"/>
          <a:lstStyle>
            <a:lvl1pPr marL="0" algn="l">
              <a:buNone/>
              <a:defRPr sz="3000" b="0" cap="all" baseline="0"/>
            </a:lvl1pPr>
          </a:lstStyle>
          <a:p>
            <a:r>
              <a:rPr kumimoji="0" lang="tr-TR" smtClean="0"/>
              <a:t>Asıl başlık stili için tıklatın</a:t>
            </a:r>
            <a:endParaRPr kumimoji="0" lang="en-US"/>
          </a:p>
        </p:txBody>
      </p:sp>
      <p:sp>
        <p:nvSpPr>
          <p:cNvPr id="3" name="2 Resim Yer Tutucusu"/>
          <p:cNvSpPr>
            <a:spLocks noGrp="1"/>
          </p:cNvSpPr>
          <p:nvPr>
            <p:ph type="pic" idx="1"/>
          </p:nvPr>
        </p:nvSpPr>
        <p:spPr>
          <a:xfrm>
            <a:off x="1138237" y="373966"/>
            <a:ext cx="7333488" cy="5486400"/>
          </a:xfrm>
          <a:solidFill>
            <a:schemeClr val="bg2">
              <a:shade val="50000"/>
            </a:schemeClr>
          </a:solidFill>
        </p:spPr>
        <p:txBody>
          <a:bodyPr/>
          <a:lstStyle>
            <a:lvl1pPr marL="0" indent="0">
              <a:buNone/>
              <a:defRPr sz="3200"/>
            </a:lvl1pPr>
          </a:lstStyle>
          <a:p>
            <a:r>
              <a:rPr kumimoji="0" lang="tr-TR" smtClean="0"/>
              <a:t>Resim eklemek için simgeyi tıklatın</a:t>
            </a:r>
            <a:endParaRPr kumimoji="0" lang="en-US" dirty="0"/>
          </a:p>
        </p:txBody>
      </p:sp>
      <p:sp>
        <p:nvSpPr>
          <p:cNvPr id="4" name="3 Metin Yer Tutucusu"/>
          <p:cNvSpPr>
            <a:spLocks noGrp="1"/>
          </p:cNvSpPr>
          <p:nvPr>
            <p:ph type="body" sz="half" idx="2"/>
          </p:nvPr>
        </p:nvSpPr>
        <p:spPr>
          <a:xfrm>
            <a:off x="1143000" y="5867400"/>
            <a:ext cx="7333488" cy="685800"/>
          </a:xfrm>
          <a:solidFill>
            <a:schemeClr val="accent1">
              <a:alpha val="15000"/>
            </a:schemeClr>
          </a:solidFill>
          <a:ln>
            <a:solidFill>
              <a:schemeClr val="accent1"/>
            </a:solidFill>
            <a:miter lim="800000"/>
          </a:ln>
        </p:spPr>
        <p:txBody>
          <a:bodyPr/>
          <a:lstStyle>
            <a:lvl1pPr marL="0" indent="0">
              <a:spcBef>
                <a:spcPts val="0"/>
              </a:spcBef>
              <a:buNone/>
              <a:defRPr sz="1400"/>
            </a:lvl1pPr>
            <a:lvl2pPr>
              <a:defRPr sz="1200"/>
            </a:lvl2pPr>
            <a:lvl3pPr>
              <a:defRPr sz="1000"/>
            </a:lvl3pPr>
            <a:lvl4pPr>
              <a:defRPr sz="900"/>
            </a:lvl4pPr>
            <a:lvl5pPr>
              <a:defRPr sz="900"/>
            </a:lvl5pPr>
          </a:lstStyle>
          <a:p>
            <a:pPr lvl="0" eaLnBrk="1" latinLnBrk="0" hangingPunct="1"/>
            <a:r>
              <a:rPr kumimoji="0" lang="tr-TR" smtClean="0"/>
              <a:t>Asıl metin stillerini düzenlemek için tıklatın</a:t>
            </a:r>
          </a:p>
        </p:txBody>
      </p:sp>
      <p:sp>
        <p:nvSpPr>
          <p:cNvPr id="5" name="4 Veri Yer Tutucusu"/>
          <p:cNvSpPr>
            <a:spLocks noGrp="1"/>
          </p:cNvSpPr>
          <p:nvPr>
            <p:ph type="dt" sz="half" idx="10"/>
          </p:nvPr>
        </p:nvSpPr>
        <p:spPr>
          <a:xfrm>
            <a:off x="6108192" y="6556248"/>
            <a:ext cx="2103120" cy="301752"/>
          </a:xfrm>
        </p:spPr>
        <p:txBody>
          <a:bodyPr/>
          <a:lstStyle>
            <a:lvl1pPr>
              <a:defRPr sz="900"/>
            </a:lvl1pPr>
          </a:lstStyle>
          <a:p>
            <a:fld id="{82946ACD-F3B4-407C-9ADB-0C88B778F5D7}" type="datetimeFigureOut">
              <a:rPr lang="tr-TR" smtClean="0"/>
              <a:pPr/>
              <a:t>09.11.2017</a:t>
            </a:fld>
            <a:endParaRPr lang="tr-TR"/>
          </a:p>
        </p:txBody>
      </p:sp>
      <p:sp>
        <p:nvSpPr>
          <p:cNvPr id="6" name="5 Altbilgi Yer Tutucusu"/>
          <p:cNvSpPr>
            <a:spLocks noGrp="1"/>
          </p:cNvSpPr>
          <p:nvPr>
            <p:ph type="ftr" sz="quarter" idx="11"/>
          </p:nvPr>
        </p:nvSpPr>
        <p:spPr>
          <a:xfrm>
            <a:off x="1170432" y="6557169"/>
            <a:ext cx="4948072" cy="301752"/>
          </a:xfrm>
        </p:spPr>
        <p:txBody>
          <a:bodyPr/>
          <a:lstStyle>
            <a:lvl1pPr>
              <a:defRPr sz="900"/>
            </a:lvl1pPr>
          </a:lstStyle>
          <a:p>
            <a:endParaRPr lang="tr-TR"/>
          </a:p>
        </p:txBody>
      </p:sp>
      <p:sp>
        <p:nvSpPr>
          <p:cNvPr id="7" name="6 Slayt Numarası Yer Tutucusu"/>
          <p:cNvSpPr>
            <a:spLocks noGrp="1"/>
          </p:cNvSpPr>
          <p:nvPr>
            <p:ph type="sldNum" sz="quarter" idx="12"/>
          </p:nvPr>
        </p:nvSpPr>
        <p:spPr>
          <a:xfrm>
            <a:off x="8217192" y="6556248"/>
            <a:ext cx="365760" cy="301752"/>
          </a:xfrm>
        </p:spPr>
        <p:txBody>
          <a:bodyPr/>
          <a:lstStyle>
            <a:lvl1pPr algn="ctr">
              <a:defRPr sz="900"/>
            </a:lvl1pPr>
          </a:lstStyle>
          <a:p>
            <a:fld id="{667D8E9A-0CFC-4946-BD15-0E7D0B67C2CF}" type="slidenum">
              <a:rPr lang="tr-TR" smtClean="0"/>
              <a:pPr/>
              <a:t>‹#›</a:t>
            </a:fld>
            <a:endParaRPr lang="tr-TR"/>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11" name="10 Dik Üçgen"/>
          <p:cNvSpPr/>
          <p:nvPr/>
        </p:nvSpPr>
        <p:spPr>
          <a:xfrm>
            <a:off x="7034" y="14068"/>
            <a:ext cx="9129932" cy="6836899"/>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cxnSp>
        <p:nvCxnSpPr>
          <p:cNvPr id="8" name="7 Düz Bağlayıcı"/>
          <p:cNvCxnSpPr/>
          <p:nvPr/>
        </p:nvCxnSpPr>
        <p:spPr>
          <a:xfrm>
            <a:off x="0" y="7034"/>
            <a:ext cx="9136966"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 name="8 Düz Bağlayıcı"/>
          <p:cNvCxnSpPr/>
          <p:nvPr/>
        </p:nvCxnSpPr>
        <p:spPr>
          <a:xfrm rot="10800000" flipV="1">
            <a:off x="6468794" y="4948410"/>
            <a:ext cx="2672861"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2" name="21 Başlık Yer Tutucusu"/>
          <p:cNvSpPr>
            <a:spLocks noGrp="1"/>
          </p:cNvSpPr>
          <p:nvPr>
            <p:ph type="title"/>
          </p:nvPr>
        </p:nvSpPr>
        <p:spPr>
          <a:xfrm>
            <a:off x="457200" y="267494"/>
            <a:ext cx="8229600" cy="1399032"/>
          </a:xfrm>
          <a:prstGeom prst="rect">
            <a:avLst/>
          </a:prstGeom>
        </p:spPr>
        <p:txBody>
          <a:bodyPr vert="horz" anchor="ctr">
            <a:normAutofit/>
          </a:bodyPr>
          <a:lstStyle/>
          <a:p>
            <a:r>
              <a:rPr kumimoji="0" lang="tr-TR" smtClean="0"/>
              <a:t>Asıl başlık stili için tıklatın</a:t>
            </a:r>
            <a:endParaRPr kumimoji="0" lang="en-US"/>
          </a:p>
        </p:txBody>
      </p:sp>
      <p:sp>
        <p:nvSpPr>
          <p:cNvPr id="13" name="12 Metin Yer Tutucusu"/>
          <p:cNvSpPr>
            <a:spLocks noGrp="1"/>
          </p:cNvSpPr>
          <p:nvPr>
            <p:ph type="body" idx="1"/>
          </p:nvPr>
        </p:nvSpPr>
        <p:spPr>
          <a:xfrm>
            <a:off x="457200" y="1882808"/>
            <a:ext cx="8229600" cy="4572000"/>
          </a:xfrm>
          <a:prstGeom prst="rect">
            <a:avLst/>
          </a:prstGeom>
        </p:spPr>
        <p:txBody>
          <a:bodyPr vert="horz" anchor="t">
            <a:normAutofit/>
          </a:bodyPr>
          <a:lstStyle/>
          <a:p>
            <a:pPr lvl="0" eaLnBrk="1" latinLnBrk="0" hangingPunct="1"/>
            <a:r>
              <a:rPr kumimoji="0" lang="tr-TR" smtClean="0"/>
              <a:t>Asıl metin stillerini düzenlemek için tıklatın</a:t>
            </a:r>
          </a:p>
          <a:p>
            <a:pPr lvl="1" eaLnBrk="1" latinLnBrk="0" hangingPunct="1"/>
            <a:r>
              <a:rPr kumimoji="0" lang="tr-TR" smtClean="0"/>
              <a:t>İkinci düzey</a:t>
            </a:r>
          </a:p>
          <a:p>
            <a:pPr lvl="2" eaLnBrk="1" latinLnBrk="0" hangingPunct="1"/>
            <a:r>
              <a:rPr kumimoji="0" lang="tr-TR" smtClean="0"/>
              <a:t>Üçüncü düzey</a:t>
            </a:r>
          </a:p>
          <a:p>
            <a:pPr lvl="3" eaLnBrk="1" latinLnBrk="0" hangingPunct="1"/>
            <a:r>
              <a:rPr kumimoji="0" lang="tr-TR" smtClean="0"/>
              <a:t>Dördüncü düzey</a:t>
            </a:r>
          </a:p>
          <a:p>
            <a:pPr lvl="4" eaLnBrk="1" latinLnBrk="0" hangingPunct="1"/>
            <a:r>
              <a:rPr kumimoji="0" lang="tr-TR" smtClean="0"/>
              <a:t>Beşinci düzey</a:t>
            </a:r>
            <a:endParaRPr kumimoji="0" lang="en-US"/>
          </a:p>
        </p:txBody>
      </p:sp>
      <p:sp>
        <p:nvSpPr>
          <p:cNvPr id="14" name="13 Veri Yer Tutucusu"/>
          <p:cNvSpPr>
            <a:spLocks noGrp="1"/>
          </p:cNvSpPr>
          <p:nvPr>
            <p:ph type="dt" sz="half" idx="2"/>
          </p:nvPr>
        </p:nvSpPr>
        <p:spPr>
          <a:xfrm>
            <a:off x="4791456" y="6480969"/>
            <a:ext cx="2133600" cy="301752"/>
          </a:xfrm>
          <a:prstGeom prst="rect">
            <a:avLst/>
          </a:prstGeom>
        </p:spPr>
        <p:txBody>
          <a:bodyPr vert="horz" anchor="b"/>
          <a:lstStyle>
            <a:lvl1pPr algn="l" eaLnBrk="1" latinLnBrk="0" hangingPunct="1">
              <a:defRPr kumimoji="0" sz="1000" b="0">
                <a:solidFill>
                  <a:schemeClr val="tx1"/>
                </a:solidFill>
              </a:defRPr>
            </a:lvl1pPr>
          </a:lstStyle>
          <a:p>
            <a:fld id="{82946ACD-F3B4-407C-9ADB-0C88B778F5D7}" type="datetimeFigureOut">
              <a:rPr lang="tr-TR" smtClean="0"/>
              <a:pPr/>
              <a:t>09.11.2017</a:t>
            </a:fld>
            <a:endParaRPr lang="tr-TR"/>
          </a:p>
        </p:txBody>
      </p:sp>
      <p:sp>
        <p:nvSpPr>
          <p:cNvPr id="3" name="2 Altbilgi Yer Tutucusu"/>
          <p:cNvSpPr>
            <a:spLocks noGrp="1"/>
          </p:cNvSpPr>
          <p:nvPr>
            <p:ph type="ftr" sz="quarter" idx="3"/>
          </p:nvPr>
        </p:nvSpPr>
        <p:spPr>
          <a:xfrm>
            <a:off x="457200" y="6481890"/>
            <a:ext cx="4260056" cy="300831"/>
          </a:xfrm>
          <a:prstGeom prst="rect">
            <a:avLst/>
          </a:prstGeom>
        </p:spPr>
        <p:txBody>
          <a:bodyPr vert="horz" anchor="b"/>
          <a:lstStyle>
            <a:lvl1pPr algn="r" eaLnBrk="1" latinLnBrk="0" hangingPunct="1">
              <a:defRPr kumimoji="0" sz="1000">
                <a:solidFill>
                  <a:schemeClr val="tx1"/>
                </a:solidFill>
              </a:defRPr>
            </a:lvl1pPr>
          </a:lstStyle>
          <a:p>
            <a:endParaRPr lang="tr-TR"/>
          </a:p>
        </p:txBody>
      </p:sp>
      <p:sp>
        <p:nvSpPr>
          <p:cNvPr id="23" name="22 Slayt Numarası Yer Tutucusu"/>
          <p:cNvSpPr>
            <a:spLocks noGrp="1"/>
          </p:cNvSpPr>
          <p:nvPr>
            <p:ph type="sldNum" sz="quarter" idx="4"/>
          </p:nvPr>
        </p:nvSpPr>
        <p:spPr>
          <a:xfrm>
            <a:off x="7589520" y="6480969"/>
            <a:ext cx="502920" cy="301752"/>
          </a:xfrm>
          <a:prstGeom prst="rect">
            <a:avLst/>
          </a:prstGeom>
        </p:spPr>
        <p:txBody>
          <a:bodyPr vert="horz" anchor="b"/>
          <a:lstStyle>
            <a:lvl1pPr algn="ctr" eaLnBrk="1" latinLnBrk="0" hangingPunct="1">
              <a:defRPr kumimoji="0" sz="1200">
                <a:solidFill>
                  <a:schemeClr val="tx1"/>
                </a:solidFill>
              </a:defRPr>
            </a:lvl1pPr>
          </a:lstStyle>
          <a:p>
            <a:fld id="{667D8E9A-0CFC-4946-BD15-0E7D0B67C2CF}" type="slidenum">
              <a:rPr lang="tr-TR" smtClean="0"/>
              <a:pPr/>
              <a:t>‹#›</a:t>
            </a:fld>
            <a:endParaRPr lang="tr-TR"/>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484632"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p:titleStyle>
    <p:bodyStyle>
      <a:lvl1pPr marL="448056"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822960" indent="-285750" algn="l" rtl="0" eaLnBrk="1" latinLnBrk="0" hangingPunct="1">
        <a:spcBef>
          <a:spcPct val="20000"/>
        </a:spcBef>
        <a:buClr>
          <a:schemeClr val="accent1"/>
        </a:buClr>
        <a:buSzPct val="95000"/>
        <a:buFont typeface="Verdana"/>
        <a:buChar char="›"/>
        <a:defRPr kumimoji="0" sz="2600" kern="1200">
          <a:solidFill>
            <a:schemeClr val="tx1"/>
          </a:solidFill>
          <a:latin typeface="+mn-lt"/>
          <a:ea typeface="+mn-ea"/>
          <a:cs typeface="+mn-cs"/>
        </a:defRPr>
      </a:lvl2pPr>
      <a:lvl3pPr marL="1106424" indent="-228600" algn="l" rtl="0" eaLnBrk="1" latinLnBrk="0" hangingPunct="1">
        <a:spcBef>
          <a:spcPct val="20000"/>
        </a:spcBef>
        <a:buClr>
          <a:schemeClr val="accent1"/>
        </a:buClr>
        <a:buFont typeface="Wingdings 2"/>
        <a:buChar char=""/>
        <a:defRPr kumimoji="0" sz="2400" kern="1200">
          <a:solidFill>
            <a:schemeClr val="tx1"/>
          </a:solidFill>
          <a:latin typeface="+mn-lt"/>
          <a:ea typeface="+mn-ea"/>
          <a:cs typeface="+mn-cs"/>
        </a:defRPr>
      </a:lvl3pPr>
      <a:lvl4pPr marL="1371600" indent="-210312" algn="l" rtl="0" eaLnBrk="1" latinLnBrk="0" hangingPunct="1">
        <a:spcBef>
          <a:spcPct val="20000"/>
        </a:spcBef>
        <a:buClr>
          <a:schemeClr val="accent1"/>
        </a:buClr>
        <a:buFont typeface="Wingdings 2"/>
        <a:buChar char=""/>
        <a:defRPr kumimoji="0" sz="2000" kern="1200">
          <a:solidFill>
            <a:schemeClr val="tx1"/>
          </a:solidFill>
          <a:latin typeface="+mn-lt"/>
          <a:ea typeface="+mn-ea"/>
          <a:cs typeface="+mn-cs"/>
        </a:defRPr>
      </a:lvl4pPr>
      <a:lvl5pPr marL="1600200" indent="-210312" algn="l" rtl="0" eaLnBrk="1" latinLnBrk="0" hangingPunct="1">
        <a:spcBef>
          <a:spcPct val="20000"/>
        </a:spcBef>
        <a:buClr>
          <a:schemeClr val="accent1">
            <a:tint val="75000"/>
          </a:schemeClr>
        </a:buClr>
        <a:buFont typeface="Wingdings 2"/>
        <a:buChar char=""/>
        <a:defRPr kumimoji="0" sz="1900" kern="1200">
          <a:solidFill>
            <a:schemeClr val="tx1"/>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kumimoji="0"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ctrTitle"/>
          </p:nvPr>
        </p:nvSpPr>
        <p:spPr/>
        <p:txBody>
          <a:bodyPr>
            <a:normAutofit fontScale="90000"/>
          </a:bodyPr>
          <a:lstStyle/>
          <a:p>
            <a:r>
              <a:rPr lang="tr-TR" b="1" dirty="0" err="1" smtClean="0"/>
              <a:t>Bullet</a:t>
            </a:r>
            <a:r>
              <a:rPr lang="tr-TR" b="1" dirty="0" smtClean="0"/>
              <a:t> </a:t>
            </a:r>
            <a:r>
              <a:rPr lang="tr-TR" b="1" dirty="0" err="1" smtClean="0"/>
              <a:t>Drop</a:t>
            </a:r>
            <a:r>
              <a:rPr lang="tr-TR" b="1" dirty="0" smtClean="0"/>
              <a:t/>
            </a:r>
            <a:br>
              <a:rPr lang="tr-TR" b="1" dirty="0" smtClean="0"/>
            </a:br>
            <a:r>
              <a:rPr lang="tr-TR" b="1" dirty="0" smtClean="0"/>
              <a:t/>
            </a:r>
            <a:br>
              <a:rPr lang="tr-TR" b="1" dirty="0" smtClean="0"/>
            </a:br>
            <a:r>
              <a:rPr lang="tr-TR" sz="3600" dirty="0" err="1" smtClean="0"/>
              <a:t>Slide</a:t>
            </a:r>
            <a:r>
              <a:rPr lang="tr-TR" sz="3600" dirty="0" smtClean="0"/>
              <a:t> </a:t>
            </a:r>
            <a:r>
              <a:rPr lang="tr-TR" sz="3600" dirty="0" err="1" smtClean="0"/>
              <a:t>Presentation</a:t>
            </a:r>
            <a:endParaRPr lang="tr-TR" b="1" dirty="0"/>
          </a:p>
        </p:txBody>
      </p:sp>
      <p:sp>
        <p:nvSpPr>
          <p:cNvPr id="3" name="2 Alt Başlık"/>
          <p:cNvSpPr>
            <a:spLocks noGrp="1"/>
          </p:cNvSpPr>
          <p:nvPr>
            <p:ph type="subTitle" idx="1"/>
          </p:nvPr>
        </p:nvSpPr>
        <p:spPr/>
        <p:txBody>
          <a:bodyPr>
            <a:noAutofit/>
          </a:bodyPr>
          <a:lstStyle/>
          <a:p>
            <a:r>
              <a:rPr lang="tr-TR" sz="2000" b="1" dirty="0" err="1"/>
              <a:t>Group</a:t>
            </a:r>
            <a:r>
              <a:rPr lang="tr-TR" sz="2000" b="1" dirty="0"/>
              <a:t> 2F</a:t>
            </a:r>
            <a:endParaRPr lang="tr-TR" sz="2000" b="1" dirty="0" smtClean="0"/>
          </a:p>
          <a:p>
            <a:r>
              <a:rPr lang="tr-TR" sz="2000" b="1" dirty="0"/>
              <a:t>Ulaş </a:t>
            </a:r>
            <a:r>
              <a:rPr lang="tr-TR" sz="2000" b="1" dirty="0" smtClean="0"/>
              <a:t>İş</a:t>
            </a:r>
          </a:p>
          <a:p>
            <a:r>
              <a:rPr lang="tr-TR" sz="2000" b="1" dirty="0" smtClean="0"/>
              <a:t>Alperen Erkek </a:t>
            </a:r>
          </a:p>
          <a:p>
            <a:r>
              <a:rPr lang="tr-TR" sz="2000" b="1" dirty="0" smtClean="0"/>
              <a:t>Ömer </a:t>
            </a:r>
            <a:r>
              <a:rPr lang="tr-TR" sz="2000" b="1" dirty="0"/>
              <a:t>Faruk </a:t>
            </a:r>
            <a:r>
              <a:rPr lang="tr-TR" sz="2000" b="1" dirty="0" smtClean="0"/>
              <a:t>Ergün </a:t>
            </a:r>
          </a:p>
          <a:p>
            <a:r>
              <a:rPr lang="tr-TR" sz="2000" b="1" dirty="0" smtClean="0"/>
              <a:t>Abdullah </a:t>
            </a:r>
            <a:r>
              <a:rPr lang="tr-TR" sz="2000" b="1" dirty="0"/>
              <a:t>Seçkin </a:t>
            </a:r>
            <a:r>
              <a:rPr lang="tr-TR" sz="2000" b="1" dirty="0" err="1"/>
              <a:t>Özdil</a:t>
            </a:r>
            <a:endParaRPr lang="tr-TR" sz="2000" b="1" dirty="0" smtClean="0"/>
          </a:p>
          <a:p>
            <a:r>
              <a:rPr lang="tr-TR" sz="2000" b="1" dirty="0" smtClean="0"/>
              <a:t/>
            </a:r>
            <a:br>
              <a:rPr lang="tr-TR" sz="2000" b="1" dirty="0" smtClean="0"/>
            </a:br>
            <a:endParaRPr lang="tr-TR" sz="2000" b="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b="1" dirty="0" smtClean="0"/>
              <a:t>4.</a:t>
            </a:r>
            <a:endParaRPr lang="tr-TR" b="1" dirty="0"/>
          </a:p>
        </p:txBody>
      </p:sp>
      <p:pic>
        <p:nvPicPr>
          <p:cNvPr id="4" name="3 İçerik Yer Tutucusu" descr="C:\Users\Omer Faruk Ergun\AppData\Local\Microsoft\Windows\INetCache\Content.Word\Screenshot (316).png"/>
          <p:cNvPicPr>
            <a:picLocks noGrp="1"/>
          </p:cNvPicPr>
          <p:nvPr>
            <p:ph idx="1"/>
          </p:nvPr>
        </p:nvPicPr>
        <p:blipFill>
          <a:blip r:embed="rId2">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cid="http://schemas.microsoft.com/office/word/2016/wordml/cid"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val="0"/>
              </a:ext>
            </a:extLst>
          </a:blip>
          <a:stretch>
            <a:fillRect/>
          </a:stretch>
        </p:blipFill>
        <p:spPr bwMode="auto">
          <a:xfrm>
            <a:off x="669296" y="1882775"/>
            <a:ext cx="7805407" cy="4572000"/>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b="1" dirty="0" smtClean="0"/>
              <a:t>5.</a:t>
            </a:r>
            <a:endParaRPr lang="tr-TR" b="1" dirty="0"/>
          </a:p>
        </p:txBody>
      </p:sp>
      <p:pic>
        <p:nvPicPr>
          <p:cNvPr id="4" name="3 İçerik Yer Tutucusu" descr="C:\Users\Omer Faruk Ergun\AppData\Local\Microsoft\Windows\INetCache\Content.Word\Screenshot (317).png"/>
          <p:cNvPicPr>
            <a:picLocks noGrp="1"/>
          </p:cNvPicPr>
          <p:nvPr>
            <p:ph idx="1"/>
          </p:nvPr>
        </p:nvPicPr>
        <p:blipFill>
          <a:blip r:embed="rId2">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cid="http://schemas.microsoft.com/office/word/2016/wordml/cid"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val="0"/>
              </a:ext>
            </a:extLst>
          </a:blip>
          <a:stretch>
            <a:fillRect/>
          </a:stretch>
        </p:blipFill>
        <p:spPr bwMode="auto">
          <a:xfrm>
            <a:off x="687931" y="1882775"/>
            <a:ext cx="7768138" cy="4572000"/>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b="1" dirty="0" err="1" smtClean="0"/>
              <a:t>In</a:t>
            </a:r>
            <a:r>
              <a:rPr lang="tr-TR" b="1" dirty="0" smtClean="0"/>
              <a:t> </a:t>
            </a:r>
            <a:r>
              <a:rPr lang="tr-TR" b="1" dirty="0" err="1" smtClean="0"/>
              <a:t>Game</a:t>
            </a:r>
            <a:endParaRPr lang="tr-TR" dirty="0"/>
          </a:p>
        </p:txBody>
      </p:sp>
      <p:sp>
        <p:nvSpPr>
          <p:cNvPr id="3" name="2 İçerik Yer Tutucusu"/>
          <p:cNvSpPr>
            <a:spLocks noGrp="1"/>
          </p:cNvSpPr>
          <p:nvPr>
            <p:ph idx="1"/>
          </p:nvPr>
        </p:nvSpPr>
        <p:spPr/>
        <p:txBody>
          <a:bodyPr/>
          <a:lstStyle/>
          <a:p>
            <a:pPr>
              <a:buFont typeface="Wingdings" pitchFamily="2" charset="2"/>
              <a:buChar char="Ø"/>
            </a:pPr>
            <a:r>
              <a:rPr lang="tr-TR" dirty="0" err="1" smtClean="0"/>
              <a:t>After</a:t>
            </a:r>
            <a:r>
              <a:rPr lang="tr-TR" dirty="0" smtClean="0"/>
              <a:t> </a:t>
            </a:r>
            <a:r>
              <a:rPr lang="tr-TR" dirty="0" err="1" smtClean="0"/>
              <a:t>weapon</a:t>
            </a:r>
            <a:r>
              <a:rPr lang="tr-TR" dirty="0" smtClean="0"/>
              <a:t> </a:t>
            </a:r>
            <a:r>
              <a:rPr lang="tr-TR" dirty="0" err="1" smtClean="0"/>
              <a:t>selection</a:t>
            </a:r>
            <a:r>
              <a:rPr lang="tr-TR" dirty="0" smtClean="0"/>
              <a:t>, </a:t>
            </a:r>
            <a:r>
              <a:rPr lang="tr-TR" dirty="0" err="1" smtClean="0"/>
              <a:t>game</a:t>
            </a:r>
            <a:r>
              <a:rPr lang="tr-TR" dirty="0" smtClean="0"/>
              <a:t> </a:t>
            </a:r>
            <a:r>
              <a:rPr lang="tr-TR" dirty="0" err="1" smtClean="0"/>
              <a:t>starts</a:t>
            </a:r>
            <a:r>
              <a:rPr lang="tr-TR" dirty="0" smtClean="0"/>
              <a:t>.</a:t>
            </a:r>
          </a:p>
          <a:p>
            <a:pPr>
              <a:buFont typeface="Wingdings" pitchFamily="2" charset="2"/>
              <a:buChar char="Ø"/>
            </a:pPr>
            <a:r>
              <a:rPr lang="tr-TR" dirty="0" err="1" smtClean="0"/>
              <a:t>In</a:t>
            </a:r>
            <a:r>
              <a:rPr lang="tr-TR" dirty="0" smtClean="0"/>
              <a:t> </a:t>
            </a:r>
            <a:r>
              <a:rPr lang="tr-TR" dirty="0" err="1" smtClean="0"/>
              <a:t>this</a:t>
            </a:r>
            <a:r>
              <a:rPr lang="tr-TR" dirty="0" smtClean="0"/>
              <a:t> </a:t>
            </a:r>
            <a:r>
              <a:rPr lang="tr-TR" dirty="0" err="1" smtClean="0"/>
              <a:t>part</a:t>
            </a:r>
            <a:r>
              <a:rPr lang="tr-TR" dirty="0" smtClean="0"/>
              <a:t> </a:t>
            </a:r>
            <a:r>
              <a:rPr lang="tr-TR" dirty="0" err="1" smtClean="0"/>
              <a:t>user</a:t>
            </a:r>
            <a:r>
              <a:rPr lang="tr-TR" dirty="0" smtClean="0"/>
              <a:t> can </a:t>
            </a:r>
            <a:r>
              <a:rPr lang="tr-TR" dirty="0" err="1" smtClean="0"/>
              <a:t>manage</a:t>
            </a:r>
            <a:r>
              <a:rPr lang="tr-TR" dirty="0" smtClean="0"/>
              <a:t> </a:t>
            </a:r>
            <a:r>
              <a:rPr lang="tr-TR" dirty="0" err="1" smtClean="0"/>
              <a:t>weapon’s</a:t>
            </a:r>
            <a:r>
              <a:rPr lang="tr-TR" dirty="0" smtClean="0"/>
              <a:t> </a:t>
            </a:r>
            <a:r>
              <a:rPr lang="tr-TR" dirty="0" err="1" smtClean="0"/>
              <a:t>place</a:t>
            </a:r>
            <a:r>
              <a:rPr lang="tr-TR" dirty="0" smtClean="0"/>
              <a:t> </a:t>
            </a:r>
            <a:r>
              <a:rPr lang="tr-TR" dirty="0" err="1" smtClean="0"/>
              <a:t>by</a:t>
            </a:r>
            <a:r>
              <a:rPr lang="tr-TR" dirty="0" smtClean="0"/>
              <a:t> </a:t>
            </a:r>
            <a:r>
              <a:rPr lang="tr-TR" dirty="0" err="1" smtClean="0"/>
              <a:t>using</a:t>
            </a:r>
            <a:r>
              <a:rPr lang="tr-TR" dirty="0" smtClean="0"/>
              <a:t> </a:t>
            </a:r>
            <a:r>
              <a:rPr lang="tr-TR" dirty="0" err="1" smtClean="0"/>
              <a:t>arrows</a:t>
            </a:r>
            <a:r>
              <a:rPr lang="tr-TR" dirty="0" smtClean="0"/>
              <a:t> </a:t>
            </a:r>
            <a:r>
              <a:rPr lang="tr-TR" dirty="0" err="1" smtClean="0"/>
              <a:t>which</a:t>
            </a:r>
            <a:r>
              <a:rPr lang="tr-TR" dirty="0" smtClean="0"/>
              <a:t> </a:t>
            </a:r>
            <a:r>
              <a:rPr lang="tr-TR" dirty="0" err="1" smtClean="0"/>
              <a:t>are</a:t>
            </a:r>
            <a:r>
              <a:rPr lang="tr-TR" dirty="0" smtClean="0"/>
              <a:t> </a:t>
            </a:r>
            <a:r>
              <a:rPr lang="tr-TR" dirty="0" err="1" smtClean="0"/>
              <a:t>placed</a:t>
            </a:r>
            <a:r>
              <a:rPr lang="tr-TR" dirty="0" smtClean="0"/>
              <a:t> top </a:t>
            </a:r>
            <a:r>
              <a:rPr lang="tr-TR" dirty="0" err="1" smtClean="0"/>
              <a:t>and</a:t>
            </a:r>
            <a:r>
              <a:rPr lang="tr-TR" dirty="0" smtClean="0"/>
              <a:t> </a:t>
            </a:r>
            <a:r>
              <a:rPr lang="tr-TR" dirty="0" err="1" smtClean="0"/>
              <a:t>buttom</a:t>
            </a:r>
            <a:r>
              <a:rPr lang="tr-TR" dirty="0" smtClean="0"/>
              <a:t> of </a:t>
            </a:r>
            <a:r>
              <a:rPr lang="tr-TR" dirty="0" err="1" smtClean="0"/>
              <a:t>the</a:t>
            </a:r>
            <a:r>
              <a:rPr lang="tr-TR" dirty="0" smtClean="0"/>
              <a:t> </a:t>
            </a:r>
            <a:r>
              <a:rPr lang="tr-TR" dirty="0" err="1" smtClean="0"/>
              <a:t>screen</a:t>
            </a:r>
            <a:r>
              <a:rPr lang="tr-TR" dirty="0" smtClean="0"/>
              <a:t>.</a:t>
            </a:r>
          </a:p>
          <a:p>
            <a:pPr>
              <a:buFont typeface="Wingdings" pitchFamily="2" charset="2"/>
              <a:buChar char="Ø"/>
            </a:pPr>
            <a:r>
              <a:rPr lang="tr-TR" dirty="0" err="1" smtClean="0"/>
              <a:t>Then</a:t>
            </a:r>
            <a:r>
              <a:rPr lang="tr-TR" dirty="0" smtClean="0"/>
              <a:t> he/</a:t>
            </a:r>
            <a:r>
              <a:rPr lang="tr-TR" dirty="0" err="1" smtClean="0"/>
              <a:t>she</a:t>
            </a:r>
            <a:r>
              <a:rPr lang="tr-TR" dirty="0" smtClean="0"/>
              <a:t> can </a:t>
            </a:r>
            <a:r>
              <a:rPr lang="tr-TR" dirty="0" err="1" smtClean="0"/>
              <a:t>click</a:t>
            </a:r>
            <a:r>
              <a:rPr lang="tr-TR" dirty="0" smtClean="0"/>
              <a:t> </a:t>
            </a:r>
            <a:r>
              <a:rPr lang="tr-TR" dirty="0" err="1" smtClean="0"/>
              <a:t>the</a:t>
            </a:r>
            <a:r>
              <a:rPr lang="tr-TR" dirty="0" smtClean="0"/>
              <a:t> fire </a:t>
            </a:r>
            <a:r>
              <a:rPr lang="tr-TR" dirty="0" err="1" smtClean="0"/>
              <a:t>button</a:t>
            </a:r>
            <a:r>
              <a:rPr lang="tr-TR" dirty="0" smtClean="0"/>
              <a:t> </a:t>
            </a:r>
            <a:r>
              <a:rPr lang="tr-TR" dirty="0" err="1" smtClean="0"/>
              <a:t>to</a:t>
            </a:r>
            <a:r>
              <a:rPr lang="tr-TR" dirty="0" smtClean="0"/>
              <a:t> </a:t>
            </a:r>
            <a:r>
              <a:rPr lang="tr-TR" dirty="0" err="1" smtClean="0"/>
              <a:t>see</a:t>
            </a:r>
            <a:r>
              <a:rPr lang="tr-TR" dirty="0" smtClean="0"/>
              <a:t> </a:t>
            </a:r>
            <a:r>
              <a:rPr lang="tr-TR" dirty="0" err="1" smtClean="0"/>
              <a:t>where</a:t>
            </a:r>
            <a:r>
              <a:rPr lang="tr-TR" dirty="0" smtClean="0"/>
              <a:t> </a:t>
            </a:r>
            <a:r>
              <a:rPr lang="tr-TR" dirty="0" err="1" smtClean="0"/>
              <a:t>target</a:t>
            </a:r>
            <a:r>
              <a:rPr lang="tr-TR" dirty="0" smtClean="0"/>
              <a:t> is. </a:t>
            </a:r>
          </a:p>
          <a:p>
            <a:pPr>
              <a:buFont typeface="Wingdings" pitchFamily="2" charset="2"/>
              <a:buChar char="Ø"/>
            </a:pPr>
            <a:r>
              <a:rPr lang="tr-TR" dirty="0" err="1" smtClean="0"/>
              <a:t>After</a:t>
            </a:r>
            <a:r>
              <a:rPr lang="tr-TR" dirty="0" smtClean="0"/>
              <a:t> </a:t>
            </a:r>
            <a:r>
              <a:rPr lang="tr-TR" dirty="0" err="1" smtClean="0"/>
              <a:t>this</a:t>
            </a:r>
            <a:r>
              <a:rPr lang="tr-TR" dirty="0" smtClean="0"/>
              <a:t> </a:t>
            </a:r>
            <a:r>
              <a:rPr lang="tr-TR" dirty="0" err="1" smtClean="0"/>
              <a:t>process</a:t>
            </a:r>
            <a:r>
              <a:rPr lang="tr-TR" dirty="0" smtClean="0"/>
              <a:t>, </a:t>
            </a:r>
            <a:r>
              <a:rPr lang="tr-TR" dirty="0" err="1" smtClean="0"/>
              <a:t>user</a:t>
            </a:r>
            <a:r>
              <a:rPr lang="tr-TR" dirty="0" smtClean="0"/>
              <a:t> can </a:t>
            </a:r>
            <a:r>
              <a:rPr lang="tr-TR" dirty="0" err="1" smtClean="0"/>
              <a:t>choose</a:t>
            </a:r>
            <a:r>
              <a:rPr lang="tr-TR" dirty="0" smtClean="0"/>
              <a:t> </a:t>
            </a:r>
            <a:r>
              <a:rPr lang="tr-TR" dirty="0" err="1" smtClean="0"/>
              <a:t>the</a:t>
            </a:r>
            <a:r>
              <a:rPr lang="tr-TR" dirty="0" smtClean="0"/>
              <a:t> </a:t>
            </a:r>
            <a:r>
              <a:rPr lang="tr-TR" dirty="0" err="1" smtClean="0"/>
              <a:t>best</a:t>
            </a:r>
            <a:r>
              <a:rPr lang="tr-TR" dirty="0" smtClean="0"/>
              <a:t> </a:t>
            </a:r>
            <a:r>
              <a:rPr lang="tr-TR" dirty="0" err="1" smtClean="0"/>
              <a:t>place</a:t>
            </a:r>
            <a:r>
              <a:rPr lang="tr-TR" dirty="0" smtClean="0"/>
              <a:t> </a:t>
            </a:r>
            <a:r>
              <a:rPr lang="tr-TR" dirty="0" err="1" smtClean="0"/>
              <a:t>to</a:t>
            </a:r>
            <a:r>
              <a:rPr lang="tr-TR" dirty="0" smtClean="0"/>
              <a:t> </a:t>
            </a:r>
            <a:r>
              <a:rPr lang="tr-TR" dirty="0" err="1" smtClean="0"/>
              <a:t>shot</a:t>
            </a:r>
            <a:r>
              <a:rPr lang="tr-TR" dirty="0" smtClean="0"/>
              <a:t> </a:t>
            </a:r>
            <a:r>
              <a:rPr lang="tr-TR" dirty="0" err="1" smtClean="0"/>
              <a:t>the</a:t>
            </a:r>
            <a:r>
              <a:rPr lang="tr-TR" dirty="0" smtClean="0"/>
              <a:t> </a:t>
            </a:r>
            <a:r>
              <a:rPr lang="tr-TR" dirty="0" err="1" smtClean="0"/>
              <a:t>target</a:t>
            </a:r>
            <a:r>
              <a:rPr lang="tr-TR" dirty="0" smtClean="0"/>
              <a:t>.</a:t>
            </a:r>
            <a:endParaRPr lang="tr-TR"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b="1" dirty="0" smtClean="0"/>
              <a:t>1.</a:t>
            </a:r>
            <a:endParaRPr lang="tr-TR" b="1" dirty="0"/>
          </a:p>
        </p:txBody>
      </p:sp>
      <p:pic>
        <p:nvPicPr>
          <p:cNvPr id="4" name="3 İçerik Yer Tutucusu" descr="C:\Users\Omer Faruk Ergun\AppData\Local\Microsoft\Windows\INetCache\Content.Word\Screenshot (287).png"/>
          <p:cNvPicPr>
            <a:picLocks noGrp="1"/>
          </p:cNvPicPr>
          <p:nvPr>
            <p:ph idx="1"/>
          </p:nvPr>
        </p:nvPicPr>
        <p:blipFill>
          <a:blip r:embed="rId2">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cid="http://schemas.microsoft.com/office/word/2016/wordml/cid"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val="0"/>
              </a:ext>
            </a:extLst>
          </a:blip>
          <a:stretch>
            <a:fillRect/>
          </a:stretch>
        </p:blipFill>
        <p:spPr bwMode="auto">
          <a:xfrm>
            <a:off x="714564" y="1882775"/>
            <a:ext cx="7714872" cy="4572000"/>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b="1" dirty="0" smtClean="0"/>
              <a:t>2.</a:t>
            </a:r>
            <a:endParaRPr lang="tr-TR" b="1" dirty="0"/>
          </a:p>
        </p:txBody>
      </p:sp>
      <p:pic>
        <p:nvPicPr>
          <p:cNvPr id="4" name="3 İçerik Yer Tutucusu" descr="C:\Users\Omer Faruk Ergun\AppData\Local\Microsoft\Windows\INetCache\Content.Word\Screenshot (320).png"/>
          <p:cNvPicPr>
            <a:picLocks noGrp="1"/>
          </p:cNvPicPr>
          <p:nvPr>
            <p:ph idx="1"/>
          </p:nvPr>
        </p:nvPicPr>
        <p:blipFill>
          <a:blip r:embed="rId2">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cid="http://schemas.microsoft.com/office/word/2016/wordml/cid"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val="0"/>
              </a:ext>
            </a:extLst>
          </a:blip>
          <a:stretch>
            <a:fillRect/>
          </a:stretch>
        </p:blipFill>
        <p:spPr bwMode="auto">
          <a:xfrm>
            <a:off x="671091" y="1882775"/>
            <a:ext cx="7801818" cy="4572000"/>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b="1" dirty="0" err="1" smtClean="0"/>
              <a:t>End</a:t>
            </a:r>
            <a:r>
              <a:rPr lang="tr-TR" b="1" dirty="0" smtClean="0"/>
              <a:t> of </a:t>
            </a:r>
            <a:r>
              <a:rPr lang="tr-TR" b="1" dirty="0" err="1" smtClean="0"/>
              <a:t>The</a:t>
            </a:r>
            <a:r>
              <a:rPr lang="tr-TR" b="1" dirty="0" smtClean="0"/>
              <a:t> </a:t>
            </a:r>
            <a:r>
              <a:rPr lang="tr-TR" b="1" dirty="0" err="1" smtClean="0"/>
              <a:t>Game</a:t>
            </a:r>
            <a:endParaRPr lang="tr-TR" dirty="0"/>
          </a:p>
        </p:txBody>
      </p:sp>
      <p:sp>
        <p:nvSpPr>
          <p:cNvPr id="3" name="2 İçerik Yer Tutucusu"/>
          <p:cNvSpPr>
            <a:spLocks noGrp="1"/>
          </p:cNvSpPr>
          <p:nvPr>
            <p:ph idx="1"/>
          </p:nvPr>
        </p:nvSpPr>
        <p:spPr>
          <a:xfrm>
            <a:off x="457200" y="1571612"/>
            <a:ext cx="8229600" cy="4525963"/>
          </a:xfrm>
        </p:spPr>
        <p:txBody>
          <a:bodyPr/>
          <a:lstStyle/>
          <a:p>
            <a:pPr>
              <a:buFont typeface="Wingdings" pitchFamily="2" charset="2"/>
              <a:buChar char="Ø"/>
            </a:pPr>
            <a:r>
              <a:rPr lang="tr-TR" dirty="0" smtClean="0"/>
              <a:t>At </a:t>
            </a:r>
            <a:r>
              <a:rPr lang="tr-TR" dirty="0" err="1" smtClean="0"/>
              <a:t>the</a:t>
            </a:r>
            <a:r>
              <a:rPr lang="tr-TR" dirty="0" smtClean="0"/>
              <a:t> </a:t>
            </a:r>
            <a:r>
              <a:rPr lang="tr-TR" dirty="0" err="1" smtClean="0"/>
              <a:t>end</a:t>
            </a:r>
            <a:r>
              <a:rPr lang="tr-TR" dirty="0" smtClean="0"/>
              <a:t> of </a:t>
            </a:r>
            <a:r>
              <a:rPr lang="tr-TR" dirty="0" err="1" smtClean="0"/>
              <a:t>the</a:t>
            </a:r>
            <a:r>
              <a:rPr lang="tr-TR" dirty="0" smtClean="0"/>
              <a:t> </a:t>
            </a:r>
            <a:r>
              <a:rPr lang="tr-TR" dirty="0" err="1" smtClean="0"/>
              <a:t>game</a:t>
            </a:r>
            <a:r>
              <a:rPr lang="tr-TR" dirty="0" smtClean="0"/>
              <a:t>, </a:t>
            </a:r>
            <a:r>
              <a:rPr lang="tr-TR" dirty="0" err="1" smtClean="0"/>
              <a:t>there</a:t>
            </a:r>
            <a:r>
              <a:rPr lang="tr-TR" dirty="0" smtClean="0"/>
              <a:t> is </a:t>
            </a:r>
            <a:r>
              <a:rPr lang="tr-TR" dirty="0" err="1" smtClean="0"/>
              <a:t>two</a:t>
            </a:r>
            <a:r>
              <a:rPr lang="tr-TR" dirty="0" smtClean="0"/>
              <a:t> </a:t>
            </a:r>
            <a:r>
              <a:rPr lang="tr-TR" dirty="0" err="1" smtClean="0"/>
              <a:t>scenarios</a:t>
            </a:r>
            <a:r>
              <a:rPr lang="tr-TR" dirty="0" smtClean="0"/>
              <a:t> </a:t>
            </a:r>
            <a:r>
              <a:rPr lang="tr-TR" dirty="0" err="1" smtClean="0"/>
              <a:t>for</a:t>
            </a:r>
            <a:r>
              <a:rPr lang="tr-TR" dirty="0" smtClean="0"/>
              <a:t> </a:t>
            </a:r>
            <a:r>
              <a:rPr lang="tr-TR" dirty="0" err="1" smtClean="0"/>
              <a:t>player</a:t>
            </a:r>
            <a:r>
              <a:rPr lang="tr-TR" dirty="0" smtClean="0"/>
              <a:t>. </a:t>
            </a:r>
          </a:p>
          <a:p>
            <a:pPr>
              <a:buFont typeface="Wingdings" pitchFamily="2" charset="2"/>
              <a:buChar char="Ø"/>
            </a:pPr>
            <a:r>
              <a:rPr lang="tr-TR" dirty="0" err="1" smtClean="0"/>
              <a:t>If</a:t>
            </a:r>
            <a:r>
              <a:rPr lang="tr-TR" dirty="0" smtClean="0"/>
              <a:t> </a:t>
            </a:r>
            <a:r>
              <a:rPr lang="tr-TR" dirty="0" err="1" smtClean="0"/>
              <a:t>player</a:t>
            </a:r>
            <a:r>
              <a:rPr lang="tr-TR" dirty="0" smtClean="0"/>
              <a:t> </a:t>
            </a:r>
            <a:r>
              <a:rPr lang="tr-TR" dirty="0" err="1" smtClean="0"/>
              <a:t>miss</a:t>
            </a:r>
            <a:r>
              <a:rPr lang="tr-TR" dirty="0" smtClean="0"/>
              <a:t> </a:t>
            </a:r>
            <a:r>
              <a:rPr lang="tr-TR" dirty="0" err="1" smtClean="0"/>
              <a:t>the</a:t>
            </a:r>
            <a:r>
              <a:rPr lang="tr-TR" dirty="0" smtClean="0"/>
              <a:t> </a:t>
            </a:r>
            <a:r>
              <a:rPr lang="tr-TR" dirty="0" err="1" smtClean="0"/>
              <a:t>target</a:t>
            </a:r>
            <a:r>
              <a:rPr lang="tr-TR" dirty="0" smtClean="0"/>
              <a:t> </a:t>
            </a:r>
            <a:r>
              <a:rPr lang="tr-TR" dirty="0" err="1" smtClean="0"/>
              <a:t>first</a:t>
            </a:r>
            <a:r>
              <a:rPr lang="tr-TR" dirty="0" smtClean="0"/>
              <a:t> </a:t>
            </a:r>
            <a:r>
              <a:rPr lang="tr-TR" dirty="0" err="1" smtClean="0"/>
              <a:t>image</a:t>
            </a:r>
            <a:r>
              <a:rPr lang="tr-TR" dirty="0" smtClean="0"/>
              <a:t> </a:t>
            </a:r>
            <a:r>
              <a:rPr lang="tr-TR" dirty="0" err="1" smtClean="0"/>
              <a:t>will</a:t>
            </a:r>
            <a:r>
              <a:rPr lang="tr-TR" dirty="0" smtClean="0"/>
              <a:t> </a:t>
            </a:r>
            <a:r>
              <a:rPr lang="tr-TR" dirty="0" err="1" smtClean="0"/>
              <a:t>appear</a:t>
            </a:r>
            <a:r>
              <a:rPr lang="tr-TR" dirty="0" smtClean="0"/>
              <a:t>.</a:t>
            </a:r>
          </a:p>
          <a:p>
            <a:pPr>
              <a:buFont typeface="Wingdings" pitchFamily="2" charset="2"/>
              <a:buChar char="Ø"/>
            </a:pPr>
            <a:r>
              <a:rPr lang="tr-TR" dirty="0" err="1" smtClean="0"/>
              <a:t>If</a:t>
            </a:r>
            <a:r>
              <a:rPr lang="tr-TR" dirty="0" smtClean="0"/>
              <a:t> he/</a:t>
            </a:r>
            <a:r>
              <a:rPr lang="tr-TR" dirty="0" err="1" smtClean="0"/>
              <a:t>she</a:t>
            </a:r>
            <a:r>
              <a:rPr lang="tr-TR" dirty="0" smtClean="0"/>
              <a:t> </a:t>
            </a:r>
            <a:r>
              <a:rPr lang="tr-TR" dirty="0" err="1" smtClean="0"/>
              <a:t>success</a:t>
            </a:r>
            <a:r>
              <a:rPr lang="tr-TR" dirty="0" smtClean="0"/>
              <a:t>, </a:t>
            </a:r>
            <a:r>
              <a:rPr lang="tr-TR" dirty="0" err="1" smtClean="0"/>
              <a:t>second</a:t>
            </a:r>
            <a:r>
              <a:rPr lang="tr-TR" dirty="0" smtClean="0"/>
              <a:t> </a:t>
            </a:r>
            <a:r>
              <a:rPr lang="tr-TR" dirty="0" err="1" smtClean="0"/>
              <a:t>image</a:t>
            </a:r>
            <a:r>
              <a:rPr lang="tr-TR" dirty="0" smtClean="0"/>
              <a:t> </a:t>
            </a:r>
            <a:r>
              <a:rPr lang="tr-TR" dirty="0" err="1" smtClean="0"/>
              <a:t>will</a:t>
            </a:r>
            <a:r>
              <a:rPr lang="tr-TR" dirty="0" smtClean="0"/>
              <a:t> </a:t>
            </a:r>
            <a:r>
              <a:rPr lang="tr-TR" dirty="0" err="1" smtClean="0"/>
              <a:t>appear</a:t>
            </a:r>
            <a:r>
              <a:rPr lang="tr-TR" dirty="0" smtClean="0"/>
              <a:t>.</a:t>
            </a:r>
          </a:p>
          <a:p>
            <a:pPr>
              <a:buFont typeface="Wingdings" pitchFamily="2" charset="2"/>
              <a:buChar char="Ø"/>
            </a:pPr>
            <a:r>
              <a:rPr lang="tr-TR" dirty="0" err="1" smtClean="0"/>
              <a:t>If</a:t>
            </a:r>
            <a:r>
              <a:rPr lang="tr-TR" dirty="0" smtClean="0"/>
              <a:t> </a:t>
            </a:r>
            <a:r>
              <a:rPr lang="tr-TR" dirty="0" err="1" smtClean="0"/>
              <a:t>player</a:t>
            </a:r>
            <a:r>
              <a:rPr lang="tr-TR" dirty="0" smtClean="0"/>
              <a:t> </a:t>
            </a:r>
            <a:r>
              <a:rPr lang="tr-TR" dirty="0" err="1" smtClean="0"/>
              <a:t>success</a:t>
            </a:r>
            <a:r>
              <a:rPr lang="tr-TR" dirty="0" smtClean="0"/>
              <a:t>, he/</a:t>
            </a:r>
            <a:r>
              <a:rPr lang="tr-TR" dirty="0" err="1" smtClean="0"/>
              <a:t>she</a:t>
            </a:r>
            <a:r>
              <a:rPr lang="tr-TR" dirty="0" smtClean="0"/>
              <a:t> can </a:t>
            </a:r>
            <a:r>
              <a:rPr lang="tr-TR" dirty="0" err="1" smtClean="0"/>
              <a:t>go</a:t>
            </a:r>
            <a:r>
              <a:rPr lang="tr-TR" dirty="0" smtClean="0"/>
              <a:t> </a:t>
            </a:r>
            <a:r>
              <a:rPr lang="tr-TR" dirty="0" err="1" smtClean="0"/>
              <a:t>the</a:t>
            </a:r>
            <a:r>
              <a:rPr lang="tr-TR" dirty="0" smtClean="0"/>
              <a:t> </a:t>
            </a:r>
            <a:r>
              <a:rPr lang="tr-TR" dirty="0" err="1" smtClean="0"/>
              <a:t>next</a:t>
            </a:r>
            <a:r>
              <a:rPr lang="tr-TR" dirty="0" smtClean="0"/>
              <a:t> </a:t>
            </a:r>
            <a:r>
              <a:rPr lang="tr-TR" dirty="0" err="1" smtClean="0"/>
              <a:t>map</a:t>
            </a:r>
            <a:r>
              <a:rPr lang="tr-TR" dirty="0" smtClean="0"/>
              <a:t> of </a:t>
            </a:r>
            <a:r>
              <a:rPr lang="tr-TR" dirty="0" err="1" smtClean="0"/>
              <a:t>the</a:t>
            </a:r>
            <a:r>
              <a:rPr lang="tr-TR" dirty="0" smtClean="0"/>
              <a:t> </a:t>
            </a:r>
            <a:r>
              <a:rPr lang="tr-TR" dirty="0" err="1" smtClean="0"/>
              <a:t>game</a:t>
            </a:r>
            <a:r>
              <a:rPr lang="tr-TR" dirty="0" smtClean="0"/>
              <a:t> </a:t>
            </a:r>
            <a:r>
              <a:rPr lang="tr-TR" dirty="0" err="1" smtClean="0"/>
              <a:t>by</a:t>
            </a:r>
            <a:r>
              <a:rPr lang="tr-TR" dirty="0" smtClean="0"/>
              <a:t> </a:t>
            </a:r>
            <a:r>
              <a:rPr lang="tr-TR" dirty="0" err="1" smtClean="0"/>
              <a:t>using</a:t>
            </a:r>
            <a:r>
              <a:rPr lang="tr-TR" dirty="0" smtClean="0"/>
              <a:t> “</a:t>
            </a:r>
            <a:r>
              <a:rPr lang="tr-TR" dirty="0" err="1" smtClean="0"/>
              <a:t>Next</a:t>
            </a:r>
            <a:r>
              <a:rPr lang="tr-TR" dirty="0" smtClean="0"/>
              <a:t>” </a:t>
            </a:r>
            <a:r>
              <a:rPr lang="tr-TR" dirty="0" err="1" smtClean="0"/>
              <a:t>button</a:t>
            </a:r>
            <a:r>
              <a:rPr lang="tr-TR" dirty="0" smtClean="0"/>
              <a:t>. </a:t>
            </a:r>
            <a:endParaRPr lang="tr-TR"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b="1" dirty="0" smtClean="0"/>
              <a:t>1.</a:t>
            </a:r>
            <a:endParaRPr lang="tr-TR" b="1" dirty="0"/>
          </a:p>
        </p:txBody>
      </p:sp>
      <p:pic>
        <p:nvPicPr>
          <p:cNvPr id="4" name="3 İçerik Yer Tutucusu" descr="C:\Users\Omer Faruk Ergun\AppData\Local\Microsoft\Windows\INetCache\Content.Word\Screenshot (286).png"/>
          <p:cNvPicPr>
            <a:picLocks noGrp="1"/>
          </p:cNvPicPr>
          <p:nvPr>
            <p:ph idx="1"/>
          </p:nvPr>
        </p:nvPicPr>
        <p:blipFill>
          <a:blip r:embed="rId2">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cid="http://schemas.microsoft.com/office/word/2016/wordml/cid"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val="0"/>
              </a:ext>
            </a:extLst>
          </a:blip>
          <a:stretch>
            <a:fillRect/>
          </a:stretch>
        </p:blipFill>
        <p:spPr bwMode="auto">
          <a:xfrm>
            <a:off x="695211" y="1882775"/>
            <a:ext cx="7753578" cy="4572000"/>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b="1" dirty="0" smtClean="0"/>
              <a:t>2.</a:t>
            </a:r>
            <a:endParaRPr lang="tr-TR" b="1" dirty="0"/>
          </a:p>
        </p:txBody>
      </p:sp>
      <p:pic>
        <p:nvPicPr>
          <p:cNvPr id="4" name="3 İçerik Yer Tutucusu" descr="C:\Users\Omer Faruk Ergun\AppData\Local\Microsoft\Windows\INetCache\Content.Word\Screenshot (306).png"/>
          <p:cNvPicPr>
            <a:picLocks noGrp="1"/>
          </p:cNvPicPr>
          <p:nvPr>
            <p:ph idx="1"/>
          </p:nvPr>
        </p:nvPicPr>
        <p:blipFill>
          <a:blip r:embed="rId2">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cid="http://schemas.microsoft.com/office/word/2016/wordml/cid"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val="0"/>
              </a:ext>
            </a:extLst>
          </a:blip>
          <a:stretch>
            <a:fillRect/>
          </a:stretch>
        </p:blipFill>
        <p:spPr bwMode="auto">
          <a:xfrm>
            <a:off x="684886" y="1882775"/>
            <a:ext cx="7774227" cy="4572000"/>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b="1" dirty="0" err="1" smtClean="0"/>
              <a:t>In</a:t>
            </a:r>
            <a:r>
              <a:rPr lang="tr-TR" b="1" dirty="0" smtClean="0"/>
              <a:t> </a:t>
            </a:r>
            <a:r>
              <a:rPr lang="tr-TR" b="1" dirty="0" err="1" smtClean="0"/>
              <a:t>Complated</a:t>
            </a:r>
            <a:r>
              <a:rPr lang="tr-TR" b="1" dirty="0" smtClean="0"/>
              <a:t> </a:t>
            </a:r>
            <a:r>
              <a:rPr lang="tr-TR" b="1" dirty="0" err="1" smtClean="0"/>
              <a:t>Parts</a:t>
            </a:r>
            <a:endParaRPr lang="tr-TR" b="1" dirty="0"/>
          </a:p>
        </p:txBody>
      </p:sp>
      <p:sp>
        <p:nvSpPr>
          <p:cNvPr id="3" name="2 İçerik Yer Tutucusu"/>
          <p:cNvSpPr>
            <a:spLocks noGrp="1"/>
          </p:cNvSpPr>
          <p:nvPr>
            <p:ph idx="1"/>
          </p:nvPr>
        </p:nvSpPr>
        <p:spPr/>
        <p:txBody>
          <a:bodyPr>
            <a:normAutofit fontScale="70000" lnSpcReduction="20000"/>
          </a:bodyPr>
          <a:lstStyle/>
          <a:p>
            <a:pPr>
              <a:buFont typeface="Wingdings" pitchFamily="2" charset="2"/>
              <a:buChar char="Ø"/>
            </a:pPr>
            <a:r>
              <a:rPr lang="en-US" dirty="0">
                <a:latin typeface="Times New Roman" pitchFamily="18" charset="0"/>
                <a:cs typeface="Times New Roman" pitchFamily="18" charset="0"/>
              </a:rPr>
              <a:t>The difficulty, counts of the forces, speed of the bullets, effects of the forces will be optimized for best user experience. Also how to play and credits screen will be added to game to make it more informative about game itself and developers. Since our first goal is to create a playable game and fulfill the functional requirements, we prioritized what we implemented over these parts.</a:t>
            </a:r>
            <a:r>
              <a:rPr lang="en-US" dirty="0"/>
              <a:t> </a:t>
            </a:r>
            <a:endParaRPr lang="tr-TR" dirty="0" smtClean="0"/>
          </a:p>
          <a:p>
            <a:pPr>
              <a:buNone/>
            </a:pPr>
            <a:endParaRPr lang="tr-TR" dirty="0" smtClean="0"/>
          </a:p>
          <a:p>
            <a:pPr>
              <a:buFont typeface="Wingdings" pitchFamily="2" charset="2"/>
              <a:buChar char="Ø"/>
            </a:pPr>
            <a:r>
              <a:rPr lang="en-US" dirty="0" smtClean="0">
                <a:latin typeface="Times New Roman" pitchFamily="18" charset="0"/>
                <a:cs typeface="Times New Roman" pitchFamily="18" charset="0"/>
              </a:rPr>
              <a:t>Additionally, in order to have more options in terms of ways to play the game, we’ll be adding interaction with keyboard as well.</a:t>
            </a:r>
            <a:endParaRPr lang="en-US" b="0" dirty="0" smtClean="0">
              <a:latin typeface="Times New Roman" pitchFamily="18" charset="0"/>
              <a:cs typeface="Times New Roman" pitchFamily="18" charset="0"/>
            </a:endParaRPr>
          </a:p>
          <a:p>
            <a:pPr>
              <a:buNone/>
            </a:pPr>
            <a:endParaRPr lang="en-US" b="0" dirty="0" smtClean="0"/>
          </a:p>
          <a:p>
            <a:pPr>
              <a:buFont typeface="Wingdings" pitchFamily="2" charset="2"/>
              <a:buChar char="Ø"/>
            </a:pPr>
            <a:r>
              <a:rPr lang="en-US" dirty="0" smtClean="0">
                <a:latin typeface="Times New Roman" pitchFamily="18" charset="0"/>
                <a:cs typeface="Times New Roman" pitchFamily="18" charset="0"/>
              </a:rPr>
              <a:t>Finally</a:t>
            </a:r>
            <a:r>
              <a:rPr lang="en-US" dirty="0">
                <a:latin typeface="Times New Roman" pitchFamily="18" charset="0"/>
                <a:cs typeface="Times New Roman" pitchFamily="18" charset="0"/>
              </a:rPr>
              <a:t>, there’ll be some graphical upgrades as well as additional sound effects</a:t>
            </a:r>
            <a:r>
              <a:rPr lang="en-US" dirty="0"/>
              <a:t>.</a:t>
            </a:r>
            <a:endParaRPr lang="en-US" b="0" dirty="0" smtClean="0"/>
          </a:p>
          <a:p>
            <a:pPr>
              <a:buNone/>
            </a:pPr>
            <a:r>
              <a:rPr lang="en-US" dirty="0" smtClean="0"/>
              <a:t/>
            </a:r>
            <a:br>
              <a:rPr lang="en-US" dirty="0" smtClean="0"/>
            </a:br>
            <a:endParaRPr lang="tr-TR"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b="1" dirty="0" smtClean="0"/>
              <a:t>MENU</a:t>
            </a:r>
            <a:endParaRPr lang="tr-TR" b="1" dirty="0"/>
          </a:p>
        </p:txBody>
      </p:sp>
      <p:pic>
        <p:nvPicPr>
          <p:cNvPr id="4" name="3 İçerik Yer Tutucusu" descr="C:\Users\Omer Faruk Ergun\AppData\Local\Microsoft\Windows\INetCache\Content.Word\Screenshot (283).png"/>
          <p:cNvPicPr>
            <a:picLocks noGrp="1"/>
          </p:cNvPicPr>
          <p:nvPr>
            <p:ph idx="1"/>
          </p:nvPr>
        </p:nvPicPr>
        <p:blipFill>
          <a:blip r:embed="rId2">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cid="http://schemas.microsoft.com/office/word/2016/wordml/cid"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val="0"/>
              </a:ext>
            </a:extLst>
          </a:blip>
          <a:stretch>
            <a:fillRect/>
          </a:stretch>
        </p:blipFill>
        <p:spPr bwMode="auto">
          <a:xfrm>
            <a:off x="693369" y="1882775"/>
            <a:ext cx="7757261" cy="4572000"/>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idx="1"/>
          </p:nvPr>
        </p:nvSpPr>
        <p:spPr/>
        <p:txBody>
          <a:bodyPr/>
          <a:lstStyle/>
          <a:p>
            <a:pPr>
              <a:buFont typeface="Wingdings" pitchFamily="2" charset="2"/>
              <a:buChar char="Ø"/>
            </a:pPr>
            <a:r>
              <a:rPr lang="tr-TR" dirty="0" err="1" smtClean="0">
                <a:latin typeface="Times New Roman" pitchFamily="18" charset="0"/>
                <a:cs typeface="Times New Roman" pitchFamily="18" charset="0"/>
              </a:rPr>
              <a:t>This</a:t>
            </a:r>
            <a:r>
              <a:rPr lang="tr-TR" dirty="0" smtClean="0">
                <a:latin typeface="Times New Roman" pitchFamily="18" charset="0"/>
                <a:cs typeface="Times New Roman" pitchFamily="18" charset="0"/>
              </a:rPr>
              <a:t> is </a:t>
            </a:r>
            <a:r>
              <a:rPr lang="tr-TR" dirty="0" err="1" smtClean="0">
                <a:latin typeface="Times New Roman" pitchFamily="18" charset="0"/>
                <a:cs typeface="Times New Roman" pitchFamily="18" charset="0"/>
              </a:rPr>
              <a:t>the</a:t>
            </a:r>
            <a:r>
              <a:rPr lang="tr-TR" dirty="0" smtClean="0">
                <a:latin typeface="Times New Roman" pitchFamily="18" charset="0"/>
                <a:cs typeface="Times New Roman" pitchFamily="18" charset="0"/>
              </a:rPr>
              <a:t> </a:t>
            </a:r>
            <a:r>
              <a:rPr lang="tr-TR" dirty="0" err="1" smtClean="0">
                <a:latin typeface="Times New Roman" pitchFamily="18" charset="0"/>
                <a:cs typeface="Times New Roman" pitchFamily="18" charset="0"/>
              </a:rPr>
              <a:t>beginnig</a:t>
            </a:r>
            <a:r>
              <a:rPr lang="tr-TR" dirty="0" smtClean="0">
                <a:latin typeface="Times New Roman" pitchFamily="18" charset="0"/>
                <a:cs typeface="Times New Roman" pitchFamily="18" charset="0"/>
              </a:rPr>
              <a:t> of </a:t>
            </a:r>
            <a:r>
              <a:rPr lang="tr-TR" dirty="0" err="1" smtClean="0">
                <a:latin typeface="Times New Roman" pitchFamily="18" charset="0"/>
                <a:cs typeface="Times New Roman" pitchFamily="18" charset="0"/>
              </a:rPr>
              <a:t>our</a:t>
            </a:r>
            <a:r>
              <a:rPr lang="tr-TR" dirty="0" smtClean="0">
                <a:latin typeface="Times New Roman" pitchFamily="18" charset="0"/>
                <a:cs typeface="Times New Roman" pitchFamily="18" charset="0"/>
              </a:rPr>
              <a:t> </a:t>
            </a:r>
            <a:r>
              <a:rPr lang="tr-TR" dirty="0" err="1" smtClean="0">
                <a:latin typeface="Times New Roman" pitchFamily="18" charset="0"/>
                <a:cs typeface="Times New Roman" pitchFamily="18" charset="0"/>
              </a:rPr>
              <a:t>game</a:t>
            </a:r>
            <a:r>
              <a:rPr lang="tr-TR" dirty="0" smtClean="0">
                <a:latin typeface="Times New Roman" pitchFamily="18" charset="0"/>
                <a:cs typeface="Times New Roman" pitchFamily="18" charset="0"/>
              </a:rPr>
              <a:t>, </a:t>
            </a:r>
            <a:r>
              <a:rPr lang="tr-TR" dirty="0" err="1" smtClean="0">
                <a:latin typeface="Times New Roman" pitchFamily="18" charset="0"/>
                <a:cs typeface="Times New Roman" pitchFamily="18" charset="0"/>
              </a:rPr>
              <a:t>which</a:t>
            </a:r>
            <a:r>
              <a:rPr lang="tr-TR" dirty="0" smtClean="0">
                <a:latin typeface="Times New Roman" pitchFamily="18" charset="0"/>
                <a:cs typeface="Times New Roman" pitchFamily="18" charset="0"/>
              </a:rPr>
              <a:t> </a:t>
            </a:r>
            <a:r>
              <a:rPr lang="tr-TR" dirty="0" err="1" smtClean="0">
                <a:latin typeface="Times New Roman" pitchFamily="18" charset="0"/>
                <a:cs typeface="Times New Roman" pitchFamily="18" charset="0"/>
              </a:rPr>
              <a:t>means</a:t>
            </a:r>
            <a:r>
              <a:rPr lang="tr-TR" dirty="0" smtClean="0">
                <a:latin typeface="Times New Roman" pitchFamily="18" charset="0"/>
                <a:cs typeface="Times New Roman" pitchFamily="18" charset="0"/>
              </a:rPr>
              <a:t> </a:t>
            </a:r>
            <a:r>
              <a:rPr lang="tr-TR" dirty="0" err="1" smtClean="0">
                <a:latin typeface="Times New Roman" pitchFamily="18" charset="0"/>
                <a:cs typeface="Times New Roman" pitchFamily="18" charset="0"/>
              </a:rPr>
              <a:t>when</a:t>
            </a:r>
            <a:r>
              <a:rPr lang="tr-TR" dirty="0" smtClean="0">
                <a:latin typeface="Times New Roman" pitchFamily="18" charset="0"/>
                <a:cs typeface="Times New Roman" pitchFamily="18" charset="0"/>
              </a:rPr>
              <a:t> </a:t>
            </a:r>
            <a:r>
              <a:rPr lang="tr-TR" dirty="0" err="1" smtClean="0">
                <a:latin typeface="Times New Roman" pitchFamily="18" charset="0"/>
                <a:cs typeface="Times New Roman" pitchFamily="18" charset="0"/>
              </a:rPr>
              <a:t>user</a:t>
            </a:r>
            <a:r>
              <a:rPr lang="tr-TR" dirty="0" smtClean="0">
                <a:latin typeface="Times New Roman" pitchFamily="18" charset="0"/>
                <a:cs typeface="Times New Roman" pitchFamily="18" charset="0"/>
              </a:rPr>
              <a:t> </a:t>
            </a:r>
            <a:r>
              <a:rPr lang="tr-TR" dirty="0" err="1" smtClean="0">
                <a:latin typeface="Times New Roman" pitchFamily="18" charset="0"/>
                <a:cs typeface="Times New Roman" pitchFamily="18" charset="0"/>
              </a:rPr>
              <a:t>open</a:t>
            </a:r>
            <a:r>
              <a:rPr lang="tr-TR" dirty="0" smtClean="0">
                <a:latin typeface="Times New Roman" pitchFamily="18" charset="0"/>
                <a:cs typeface="Times New Roman" pitchFamily="18" charset="0"/>
              </a:rPr>
              <a:t> </a:t>
            </a:r>
            <a:r>
              <a:rPr lang="tr-TR" dirty="0" err="1" smtClean="0">
                <a:latin typeface="Times New Roman" pitchFamily="18" charset="0"/>
                <a:cs typeface="Times New Roman" pitchFamily="18" charset="0"/>
              </a:rPr>
              <a:t>the</a:t>
            </a:r>
            <a:r>
              <a:rPr lang="tr-TR" dirty="0" smtClean="0">
                <a:latin typeface="Times New Roman" pitchFamily="18" charset="0"/>
                <a:cs typeface="Times New Roman" pitchFamily="18" charset="0"/>
              </a:rPr>
              <a:t> </a:t>
            </a:r>
            <a:r>
              <a:rPr lang="tr-TR" dirty="0" err="1" smtClean="0">
                <a:latin typeface="Times New Roman" pitchFamily="18" charset="0"/>
                <a:cs typeface="Times New Roman" pitchFamily="18" charset="0"/>
              </a:rPr>
              <a:t>game</a:t>
            </a:r>
            <a:r>
              <a:rPr lang="tr-TR" dirty="0" smtClean="0">
                <a:latin typeface="Times New Roman" pitchFamily="18" charset="0"/>
                <a:cs typeface="Times New Roman" pitchFamily="18" charset="0"/>
              </a:rPr>
              <a:t>, </a:t>
            </a:r>
            <a:r>
              <a:rPr lang="tr-TR" dirty="0" err="1" smtClean="0">
                <a:latin typeface="Times New Roman" pitchFamily="18" charset="0"/>
                <a:cs typeface="Times New Roman" pitchFamily="18" charset="0"/>
              </a:rPr>
              <a:t>this</a:t>
            </a:r>
            <a:r>
              <a:rPr lang="tr-TR" dirty="0" smtClean="0">
                <a:latin typeface="Times New Roman" pitchFamily="18" charset="0"/>
                <a:cs typeface="Times New Roman" pitchFamily="18" charset="0"/>
              </a:rPr>
              <a:t> </a:t>
            </a:r>
            <a:r>
              <a:rPr lang="tr-TR" dirty="0" err="1" smtClean="0">
                <a:latin typeface="Times New Roman" pitchFamily="18" charset="0"/>
                <a:cs typeface="Times New Roman" pitchFamily="18" charset="0"/>
              </a:rPr>
              <a:t>screen</a:t>
            </a:r>
            <a:r>
              <a:rPr lang="tr-TR" dirty="0" smtClean="0">
                <a:latin typeface="Times New Roman" pitchFamily="18" charset="0"/>
                <a:cs typeface="Times New Roman" pitchFamily="18" charset="0"/>
              </a:rPr>
              <a:t> </a:t>
            </a:r>
            <a:r>
              <a:rPr lang="tr-TR" dirty="0" err="1" smtClean="0">
                <a:latin typeface="Times New Roman" pitchFamily="18" charset="0"/>
                <a:cs typeface="Times New Roman" pitchFamily="18" charset="0"/>
              </a:rPr>
              <a:t>appears</a:t>
            </a:r>
            <a:r>
              <a:rPr lang="tr-TR" dirty="0" smtClean="0">
                <a:latin typeface="Times New Roman" pitchFamily="18" charset="0"/>
                <a:cs typeface="Times New Roman" pitchFamily="18" charset="0"/>
              </a:rPr>
              <a:t> </a:t>
            </a:r>
            <a:r>
              <a:rPr lang="tr-TR" dirty="0" err="1" smtClean="0">
                <a:latin typeface="Times New Roman" pitchFamily="18" charset="0"/>
                <a:cs typeface="Times New Roman" pitchFamily="18" charset="0"/>
              </a:rPr>
              <a:t>immediately</a:t>
            </a:r>
            <a:r>
              <a:rPr lang="tr-TR" dirty="0" smtClean="0">
                <a:latin typeface="Times New Roman" pitchFamily="18" charset="0"/>
                <a:cs typeface="Times New Roman" pitchFamily="18" charset="0"/>
              </a:rPr>
              <a:t>.</a:t>
            </a:r>
          </a:p>
          <a:p>
            <a:pPr>
              <a:buFont typeface="Wingdings" pitchFamily="2" charset="2"/>
              <a:buChar char="Ø"/>
            </a:pPr>
            <a:r>
              <a:rPr lang="tr-TR" dirty="0" err="1" smtClean="0">
                <a:latin typeface="Times New Roman" pitchFamily="18" charset="0"/>
                <a:cs typeface="Times New Roman" pitchFamily="18" charset="0"/>
              </a:rPr>
              <a:t>In</a:t>
            </a:r>
            <a:r>
              <a:rPr lang="tr-TR" dirty="0" smtClean="0">
                <a:latin typeface="Times New Roman" pitchFamily="18" charset="0"/>
                <a:cs typeface="Times New Roman" pitchFamily="18" charset="0"/>
              </a:rPr>
              <a:t> </a:t>
            </a:r>
            <a:r>
              <a:rPr lang="tr-TR" dirty="0" err="1" smtClean="0">
                <a:latin typeface="Times New Roman" pitchFamily="18" charset="0"/>
                <a:cs typeface="Times New Roman" pitchFamily="18" charset="0"/>
              </a:rPr>
              <a:t>menu</a:t>
            </a:r>
            <a:r>
              <a:rPr lang="tr-TR" dirty="0" smtClean="0">
                <a:latin typeface="Times New Roman" pitchFamily="18" charset="0"/>
                <a:cs typeface="Times New Roman" pitchFamily="18" charset="0"/>
              </a:rPr>
              <a:t>, </a:t>
            </a:r>
            <a:r>
              <a:rPr lang="tr-TR" dirty="0" err="1" smtClean="0">
                <a:latin typeface="Times New Roman" pitchFamily="18" charset="0"/>
                <a:cs typeface="Times New Roman" pitchFamily="18" charset="0"/>
              </a:rPr>
              <a:t>player</a:t>
            </a:r>
            <a:r>
              <a:rPr lang="tr-TR" dirty="0" smtClean="0">
                <a:latin typeface="Times New Roman" pitchFamily="18" charset="0"/>
                <a:cs typeface="Times New Roman" pitchFamily="18" charset="0"/>
              </a:rPr>
              <a:t> </a:t>
            </a:r>
            <a:r>
              <a:rPr lang="tr-TR" dirty="0" err="1" smtClean="0">
                <a:latin typeface="Times New Roman" pitchFamily="18" charset="0"/>
                <a:cs typeface="Times New Roman" pitchFamily="18" charset="0"/>
              </a:rPr>
              <a:t>sees</a:t>
            </a:r>
            <a:r>
              <a:rPr lang="tr-TR" dirty="0" smtClean="0">
                <a:latin typeface="Times New Roman" pitchFamily="18" charset="0"/>
                <a:cs typeface="Times New Roman" pitchFamily="18" charset="0"/>
              </a:rPr>
              <a:t> </a:t>
            </a:r>
            <a:r>
              <a:rPr lang="tr-TR" dirty="0" err="1" smtClean="0">
                <a:latin typeface="Times New Roman" pitchFamily="18" charset="0"/>
                <a:cs typeface="Times New Roman" pitchFamily="18" charset="0"/>
              </a:rPr>
              <a:t>three</a:t>
            </a:r>
            <a:r>
              <a:rPr lang="tr-TR" dirty="0" smtClean="0">
                <a:latin typeface="Times New Roman" pitchFamily="18" charset="0"/>
                <a:cs typeface="Times New Roman" pitchFamily="18" charset="0"/>
              </a:rPr>
              <a:t> </a:t>
            </a:r>
            <a:r>
              <a:rPr lang="tr-TR" dirty="0" err="1" smtClean="0">
                <a:latin typeface="Times New Roman" pitchFamily="18" charset="0"/>
                <a:cs typeface="Times New Roman" pitchFamily="18" charset="0"/>
              </a:rPr>
              <a:t>different</a:t>
            </a:r>
            <a:r>
              <a:rPr lang="tr-TR" dirty="0" smtClean="0">
                <a:latin typeface="Times New Roman" pitchFamily="18" charset="0"/>
                <a:cs typeface="Times New Roman" pitchFamily="18" charset="0"/>
              </a:rPr>
              <a:t> </a:t>
            </a:r>
            <a:r>
              <a:rPr lang="tr-TR" dirty="0" err="1" smtClean="0">
                <a:latin typeface="Times New Roman" pitchFamily="18" charset="0"/>
                <a:cs typeface="Times New Roman" pitchFamily="18" charset="0"/>
              </a:rPr>
              <a:t>options</a:t>
            </a:r>
            <a:r>
              <a:rPr lang="tr-TR" dirty="0" smtClean="0">
                <a:latin typeface="Times New Roman" pitchFamily="18" charset="0"/>
                <a:cs typeface="Times New Roman" pitchFamily="18" charset="0"/>
              </a:rPr>
              <a:t>.</a:t>
            </a:r>
          </a:p>
          <a:p>
            <a:pPr>
              <a:buFont typeface="Wingdings" pitchFamily="2" charset="2"/>
              <a:buChar char="Ø"/>
            </a:pPr>
            <a:r>
              <a:rPr lang="tr-TR" dirty="0" smtClean="0">
                <a:latin typeface="Times New Roman" pitchFamily="18" charset="0"/>
                <a:cs typeface="Times New Roman" pitchFamily="18" charset="0"/>
              </a:rPr>
              <a:t>New </a:t>
            </a:r>
            <a:r>
              <a:rPr lang="tr-TR" dirty="0" err="1" smtClean="0">
                <a:latin typeface="Times New Roman" pitchFamily="18" charset="0"/>
                <a:cs typeface="Times New Roman" pitchFamily="18" charset="0"/>
              </a:rPr>
              <a:t>Game</a:t>
            </a:r>
            <a:r>
              <a:rPr lang="tr-TR" dirty="0" smtClean="0">
                <a:latin typeface="Times New Roman" pitchFamily="18" charset="0"/>
                <a:cs typeface="Times New Roman" pitchFamily="18" charset="0"/>
              </a:rPr>
              <a:t>, </a:t>
            </a:r>
            <a:r>
              <a:rPr lang="tr-TR" dirty="0" err="1" smtClean="0">
                <a:latin typeface="Times New Roman" pitchFamily="18" charset="0"/>
                <a:cs typeface="Times New Roman" pitchFamily="18" charset="0"/>
              </a:rPr>
              <a:t>Settings</a:t>
            </a:r>
            <a:r>
              <a:rPr lang="tr-TR" dirty="0" smtClean="0">
                <a:latin typeface="Times New Roman" pitchFamily="18" charset="0"/>
                <a:cs typeface="Times New Roman" pitchFamily="18" charset="0"/>
              </a:rPr>
              <a:t> </a:t>
            </a:r>
            <a:r>
              <a:rPr lang="tr-TR" dirty="0" err="1" smtClean="0">
                <a:latin typeface="Times New Roman" pitchFamily="18" charset="0"/>
                <a:cs typeface="Times New Roman" pitchFamily="18" charset="0"/>
              </a:rPr>
              <a:t>and</a:t>
            </a:r>
            <a:r>
              <a:rPr lang="tr-TR" dirty="0" smtClean="0">
                <a:latin typeface="Times New Roman" pitchFamily="18" charset="0"/>
                <a:cs typeface="Times New Roman" pitchFamily="18" charset="0"/>
              </a:rPr>
              <a:t> </a:t>
            </a:r>
            <a:r>
              <a:rPr lang="tr-TR" dirty="0" err="1" smtClean="0">
                <a:latin typeface="Times New Roman" pitchFamily="18" charset="0"/>
                <a:cs typeface="Times New Roman" pitchFamily="18" charset="0"/>
              </a:rPr>
              <a:t>Exit</a:t>
            </a:r>
            <a:r>
              <a:rPr lang="tr-TR" dirty="0" smtClean="0">
                <a:latin typeface="Times New Roman" pitchFamily="18" charset="0"/>
                <a:cs typeface="Times New Roman" pitchFamily="18" charset="0"/>
              </a:rPr>
              <a:t>.</a:t>
            </a:r>
          </a:p>
          <a:p>
            <a:pPr>
              <a:buFont typeface="Wingdings" pitchFamily="2" charset="2"/>
              <a:buChar char="Ø"/>
            </a:pPr>
            <a:endParaRPr lang="tr-TR"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b="1" dirty="0" smtClean="0"/>
              <a:t>SETTINGS</a:t>
            </a:r>
            <a:endParaRPr lang="tr-TR" b="1" dirty="0"/>
          </a:p>
        </p:txBody>
      </p:sp>
      <p:pic>
        <p:nvPicPr>
          <p:cNvPr id="4" name="3 İçerik Yer Tutucusu" descr="C:\Users\Omer Faruk Ergun\AppData\Local\Microsoft\Windows\INetCache\Content.Word\Screenshot (284).png"/>
          <p:cNvPicPr>
            <a:picLocks noGrp="1"/>
          </p:cNvPicPr>
          <p:nvPr>
            <p:ph idx="1"/>
          </p:nvPr>
        </p:nvPicPr>
        <p:blipFill>
          <a:blip r:embed="rId2">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cid="http://schemas.microsoft.com/office/word/2016/wordml/cid"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val="0"/>
              </a:ext>
            </a:extLst>
          </a:blip>
          <a:stretch>
            <a:fillRect/>
          </a:stretch>
        </p:blipFill>
        <p:spPr bwMode="auto">
          <a:xfrm>
            <a:off x="708295" y="1882775"/>
            <a:ext cx="7727410" cy="4572000"/>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idx="1"/>
          </p:nvPr>
        </p:nvSpPr>
        <p:spPr/>
        <p:txBody>
          <a:bodyPr/>
          <a:lstStyle/>
          <a:p>
            <a:pPr>
              <a:buFont typeface="Wingdings" pitchFamily="2" charset="2"/>
              <a:buChar char="Ø"/>
            </a:pPr>
            <a:r>
              <a:rPr lang="tr-TR" dirty="0" err="1" smtClean="0"/>
              <a:t>In</a:t>
            </a:r>
            <a:r>
              <a:rPr lang="tr-TR" dirty="0" smtClean="0"/>
              <a:t> </a:t>
            </a:r>
            <a:r>
              <a:rPr lang="tr-TR" dirty="0" err="1" smtClean="0"/>
              <a:t>settings</a:t>
            </a:r>
            <a:r>
              <a:rPr lang="tr-TR" dirty="0" smtClean="0"/>
              <a:t> </a:t>
            </a:r>
            <a:r>
              <a:rPr lang="tr-TR" dirty="0" err="1" smtClean="0"/>
              <a:t>part</a:t>
            </a:r>
            <a:r>
              <a:rPr lang="tr-TR" dirty="0" smtClean="0"/>
              <a:t>, </a:t>
            </a:r>
            <a:r>
              <a:rPr lang="tr-TR" dirty="0" err="1" smtClean="0"/>
              <a:t>player</a:t>
            </a:r>
            <a:r>
              <a:rPr lang="tr-TR" dirty="0" smtClean="0"/>
              <a:t> can </a:t>
            </a:r>
            <a:r>
              <a:rPr lang="tr-TR" dirty="0" err="1" smtClean="0"/>
              <a:t>change</a:t>
            </a:r>
            <a:r>
              <a:rPr lang="tr-TR" dirty="0" smtClean="0"/>
              <a:t> </a:t>
            </a:r>
            <a:r>
              <a:rPr lang="tr-TR" dirty="0" err="1" smtClean="0"/>
              <a:t>volume</a:t>
            </a:r>
            <a:r>
              <a:rPr lang="tr-TR" dirty="0" smtClean="0"/>
              <a:t> of </a:t>
            </a:r>
            <a:r>
              <a:rPr lang="tr-TR" dirty="0" err="1" smtClean="0"/>
              <a:t>game</a:t>
            </a:r>
            <a:r>
              <a:rPr lang="tr-TR" dirty="0" smtClean="0"/>
              <a:t> </a:t>
            </a:r>
            <a:r>
              <a:rPr lang="tr-TR" dirty="0" err="1" smtClean="0"/>
              <a:t>sound</a:t>
            </a:r>
            <a:r>
              <a:rPr lang="tr-TR" dirty="0" smtClean="0"/>
              <a:t> </a:t>
            </a:r>
            <a:r>
              <a:rPr lang="tr-TR" dirty="0" err="1" smtClean="0"/>
              <a:t>or</a:t>
            </a:r>
            <a:r>
              <a:rPr lang="tr-TR" dirty="0" smtClean="0"/>
              <a:t> he/</a:t>
            </a:r>
            <a:r>
              <a:rPr lang="tr-TR" dirty="0" err="1" smtClean="0"/>
              <a:t>she</a:t>
            </a:r>
            <a:r>
              <a:rPr lang="tr-TR" dirty="0" smtClean="0"/>
              <a:t> can </a:t>
            </a:r>
            <a:r>
              <a:rPr lang="tr-TR" dirty="0" err="1" smtClean="0"/>
              <a:t>learn</a:t>
            </a:r>
            <a:r>
              <a:rPr lang="tr-TR" dirty="0" smtClean="0"/>
              <a:t> </a:t>
            </a:r>
            <a:r>
              <a:rPr lang="tr-TR" dirty="0" err="1" smtClean="0"/>
              <a:t>how</a:t>
            </a:r>
            <a:r>
              <a:rPr lang="tr-TR" dirty="0" smtClean="0"/>
              <a:t> </a:t>
            </a:r>
            <a:r>
              <a:rPr lang="tr-TR" dirty="0" err="1" smtClean="0"/>
              <a:t>to</a:t>
            </a:r>
            <a:r>
              <a:rPr lang="tr-TR" dirty="0" smtClean="0"/>
              <a:t> </a:t>
            </a:r>
            <a:r>
              <a:rPr lang="tr-TR" dirty="0" err="1" smtClean="0"/>
              <a:t>play</a:t>
            </a:r>
            <a:r>
              <a:rPr lang="tr-TR" dirty="0" smtClean="0"/>
              <a:t>.</a:t>
            </a:r>
          </a:p>
          <a:p>
            <a:pPr>
              <a:buFont typeface="Wingdings" pitchFamily="2" charset="2"/>
              <a:buChar char="Ø"/>
            </a:pPr>
            <a:r>
              <a:rPr lang="tr-TR" dirty="0" err="1" smtClean="0"/>
              <a:t>Then</a:t>
            </a:r>
            <a:r>
              <a:rPr lang="tr-TR" dirty="0" smtClean="0"/>
              <a:t> </a:t>
            </a:r>
            <a:r>
              <a:rPr lang="tr-TR" dirty="0" err="1" smtClean="0"/>
              <a:t>user</a:t>
            </a:r>
            <a:r>
              <a:rPr lang="tr-TR" dirty="0" smtClean="0"/>
              <a:t> can </a:t>
            </a:r>
            <a:r>
              <a:rPr lang="tr-TR" dirty="0" err="1" smtClean="0"/>
              <a:t>go</a:t>
            </a:r>
            <a:r>
              <a:rPr lang="tr-TR" dirty="0" smtClean="0"/>
              <a:t> </a:t>
            </a:r>
            <a:r>
              <a:rPr lang="tr-TR" dirty="0" err="1" smtClean="0"/>
              <a:t>back</a:t>
            </a:r>
            <a:r>
              <a:rPr lang="tr-TR" dirty="0" smtClean="0"/>
              <a:t> </a:t>
            </a:r>
            <a:r>
              <a:rPr lang="tr-TR" dirty="0" err="1" smtClean="0"/>
              <a:t>to</a:t>
            </a:r>
            <a:r>
              <a:rPr lang="tr-TR" dirty="0" smtClean="0"/>
              <a:t> </a:t>
            </a:r>
            <a:r>
              <a:rPr lang="tr-TR" dirty="0" err="1" smtClean="0"/>
              <a:t>main</a:t>
            </a:r>
            <a:r>
              <a:rPr lang="tr-TR" dirty="0" smtClean="0"/>
              <a:t> </a:t>
            </a:r>
            <a:r>
              <a:rPr lang="tr-TR" dirty="0" err="1" smtClean="0"/>
              <a:t>menu</a:t>
            </a:r>
            <a:r>
              <a:rPr lang="tr-TR" dirty="0" smtClean="0"/>
              <a:t>.</a:t>
            </a:r>
            <a:endParaRPr lang="tr-TR"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b="1" dirty="0" err="1" smtClean="0"/>
              <a:t>Weapon</a:t>
            </a:r>
            <a:r>
              <a:rPr lang="tr-TR" b="1" dirty="0" smtClean="0"/>
              <a:t> </a:t>
            </a:r>
            <a:r>
              <a:rPr lang="tr-TR" b="1" dirty="0" err="1" smtClean="0"/>
              <a:t>Selection</a:t>
            </a:r>
            <a:endParaRPr lang="tr-TR" dirty="0"/>
          </a:p>
        </p:txBody>
      </p:sp>
      <p:sp>
        <p:nvSpPr>
          <p:cNvPr id="3" name="2 İçerik Yer Tutucusu"/>
          <p:cNvSpPr>
            <a:spLocks noGrp="1"/>
          </p:cNvSpPr>
          <p:nvPr>
            <p:ph idx="1"/>
          </p:nvPr>
        </p:nvSpPr>
        <p:spPr/>
        <p:txBody>
          <a:bodyPr/>
          <a:lstStyle/>
          <a:p>
            <a:pPr>
              <a:buFont typeface="Wingdings" pitchFamily="2" charset="2"/>
              <a:buChar char="Ø"/>
            </a:pPr>
            <a:r>
              <a:rPr lang="tr-TR" dirty="0" err="1" smtClean="0"/>
              <a:t>This</a:t>
            </a:r>
            <a:r>
              <a:rPr lang="tr-TR" dirty="0" smtClean="0"/>
              <a:t> </a:t>
            </a:r>
            <a:r>
              <a:rPr lang="tr-TR" dirty="0" err="1" smtClean="0"/>
              <a:t>part</a:t>
            </a:r>
            <a:r>
              <a:rPr lang="tr-TR" dirty="0" smtClean="0"/>
              <a:t> </a:t>
            </a:r>
            <a:r>
              <a:rPr lang="tr-TR" dirty="0" err="1" smtClean="0"/>
              <a:t>appears</a:t>
            </a:r>
            <a:r>
              <a:rPr lang="tr-TR" dirty="0" smtClean="0"/>
              <a:t> </a:t>
            </a:r>
            <a:r>
              <a:rPr lang="tr-TR" dirty="0" err="1" smtClean="0"/>
              <a:t>after</a:t>
            </a:r>
            <a:r>
              <a:rPr lang="tr-TR" dirty="0" smtClean="0"/>
              <a:t> </a:t>
            </a:r>
            <a:r>
              <a:rPr lang="tr-TR" dirty="0" err="1" smtClean="0"/>
              <a:t>player</a:t>
            </a:r>
            <a:r>
              <a:rPr lang="tr-TR" dirty="0" smtClean="0"/>
              <a:t> </a:t>
            </a:r>
            <a:r>
              <a:rPr lang="tr-TR" dirty="0" err="1" smtClean="0"/>
              <a:t>click</a:t>
            </a:r>
            <a:r>
              <a:rPr lang="tr-TR" dirty="0" smtClean="0"/>
              <a:t> “New </a:t>
            </a:r>
            <a:r>
              <a:rPr lang="tr-TR" dirty="0" err="1" smtClean="0"/>
              <a:t>Game</a:t>
            </a:r>
            <a:r>
              <a:rPr lang="tr-TR" dirty="0" smtClean="0"/>
              <a:t>” </a:t>
            </a:r>
            <a:r>
              <a:rPr lang="tr-TR" dirty="0" err="1" smtClean="0"/>
              <a:t>button</a:t>
            </a:r>
            <a:r>
              <a:rPr lang="tr-TR" dirty="0" smtClean="0"/>
              <a:t>.</a:t>
            </a:r>
          </a:p>
          <a:p>
            <a:pPr>
              <a:buFont typeface="Wingdings" pitchFamily="2" charset="2"/>
              <a:buChar char="Ø"/>
            </a:pPr>
            <a:r>
              <a:rPr lang="tr-TR" dirty="0" err="1" smtClean="0"/>
              <a:t>User</a:t>
            </a:r>
            <a:r>
              <a:rPr lang="tr-TR" dirty="0" smtClean="0"/>
              <a:t> has </a:t>
            </a:r>
            <a:r>
              <a:rPr lang="tr-TR" dirty="0" err="1" smtClean="0"/>
              <a:t>five</a:t>
            </a:r>
            <a:r>
              <a:rPr lang="tr-TR" dirty="0" smtClean="0"/>
              <a:t> </a:t>
            </a:r>
            <a:r>
              <a:rPr lang="tr-TR" dirty="0" err="1" smtClean="0"/>
              <a:t>weapon</a:t>
            </a:r>
            <a:r>
              <a:rPr lang="tr-TR" dirty="0" smtClean="0"/>
              <a:t> </a:t>
            </a:r>
            <a:r>
              <a:rPr lang="tr-TR" dirty="0" err="1" smtClean="0"/>
              <a:t>options</a:t>
            </a:r>
            <a:r>
              <a:rPr lang="tr-TR" dirty="0" smtClean="0"/>
              <a:t>.</a:t>
            </a:r>
          </a:p>
          <a:p>
            <a:pPr>
              <a:buFont typeface="Wingdings" pitchFamily="2" charset="2"/>
              <a:buChar char="Ø"/>
            </a:pPr>
            <a:r>
              <a:rPr lang="tr-TR" dirty="0" err="1" smtClean="0"/>
              <a:t>Their</a:t>
            </a:r>
            <a:r>
              <a:rPr lang="tr-TR" dirty="0" smtClean="0"/>
              <a:t> </a:t>
            </a:r>
            <a:r>
              <a:rPr lang="tr-TR" dirty="0" err="1" smtClean="0"/>
              <a:t>abilities</a:t>
            </a:r>
            <a:r>
              <a:rPr lang="tr-TR" dirty="0" smtClean="0"/>
              <a:t> </a:t>
            </a:r>
            <a:r>
              <a:rPr lang="tr-TR" dirty="0" err="1" smtClean="0"/>
              <a:t>are</a:t>
            </a:r>
            <a:r>
              <a:rPr lang="tr-TR" dirty="0" smtClean="0"/>
              <a:t> </a:t>
            </a:r>
            <a:r>
              <a:rPr lang="tr-TR" dirty="0" err="1" smtClean="0"/>
              <a:t>different</a:t>
            </a:r>
            <a:r>
              <a:rPr lang="tr-TR" dirty="0" smtClean="0"/>
              <a:t>. </a:t>
            </a:r>
            <a:r>
              <a:rPr lang="tr-TR" dirty="0" err="1" smtClean="0"/>
              <a:t>User</a:t>
            </a:r>
            <a:r>
              <a:rPr lang="tr-TR" dirty="0" smtClean="0"/>
              <a:t> can </a:t>
            </a:r>
            <a:r>
              <a:rPr lang="tr-TR" dirty="0" err="1" smtClean="0"/>
              <a:t>choose</a:t>
            </a:r>
            <a:r>
              <a:rPr lang="tr-TR" dirty="0" smtClean="0"/>
              <a:t> </a:t>
            </a:r>
            <a:r>
              <a:rPr lang="tr-TR" dirty="0" err="1" smtClean="0"/>
              <a:t>them</a:t>
            </a:r>
            <a:r>
              <a:rPr lang="tr-TR" dirty="0" smtClean="0"/>
              <a:t> </a:t>
            </a:r>
            <a:r>
              <a:rPr lang="tr-TR" dirty="0" err="1" smtClean="0"/>
              <a:t>by</a:t>
            </a:r>
            <a:r>
              <a:rPr lang="tr-TR" dirty="0" smtClean="0"/>
              <a:t> </a:t>
            </a:r>
            <a:r>
              <a:rPr lang="tr-TR" dirty="0" err="1" smtClean="0"/>
              <a:t>looking</a:t>
            </a:r>
            <a:r>
              <a:rPr lang="tr-TR" dirty="0" smtClean="0"/>
              <a:t> </a:t>
            </a:r>
            <a:r>
              <a:rPr lang="tr-TR" dirty="0" err="1" smtClean="0"/>
              <a:t>their</a:t>
            </a:r>
            <a:r>
              <a:rPr lang="tr-TR" dirty="0" smtClean="0"/>
              <a:t> </a:t>
            </a:r>
            <a:r>
              <a:rPr lang="tr-TR" smtClean="0"/>
              <a:t>powers</a:t>
            </a:r>
            <a:endParaRPr lang="tr-TR" dirty="0" smtClean="0"/>
          </a:p>
          <a:p>
            <a:pPr>
              <a:buFont typeface="Wingdings" pitchFamily="2" charset="2"/>
              <a:buChar char="Ø"/>
            </a:pPr>
            <a:endParaRPr lang="tr-TR"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b="1" dirty="0" smtClean="0"/>
              <a:t>1.</a:t>
            </a:r>
            <a:endParaRPr lang="tr-TR" b="1" dirty="0"/>
          </a:p>
        </p:txBody>
      </p:sp>
      <p:pic>
        <p:nvPicPr>
          <p:cNvPr id="4" name="3 İçerik Yer Tutucusu" descr="C:\Users\Omer Faruk Ergun\AppData\Local\Microsoft\Windows\INetCache\Content.Word\Screenshot (285).png"/>
          <p:cNvPicPr>
            <a:picLocks noGrp="1"/>
          </p:cNvPicPr>
          <p:nvPr>
            <p:ph idx="1"/>
          </p:nvPr>
        </p:nvPicPr>
        <p:blipFill>
          <a:blip r:embed="rId2">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cid="http://schemas.microsoft.com/office/word/2016/wordml/cid"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val="0"/>
              </a:ext>
            </a:extLst>
          </a:blip>
          <a:stretch>
            <a:fillRect/>
          </a:stretch>
        </p:blipFill>
        <p:spPr bwMode="auto">
          <a:xfrm>
            <a:off x="740833" y="1882775"/>
            <a:ext cx="7662333" cy="4572000"/>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b="1" dirty="0" smtClean="0"/>
              <a:t>2.</a:t>
            </a:r>
            <a:endParaRPr lang="tr-TR" b="1" dirty="0"/>
          </a:p>
        </p:txBody>
      </p:sp>
      <p:pic>
        <p:nvPicPr>
          <p:cNvPr id="4" name="3 İçerik Yer Tutucusu" descr="C:\Users\Omer Faruk Ergun\AppData\Local\Microsoft\Windows\INetCache\Content.Word\Screenshot (293).png"/>
          <p:cNvPicPr>
            <a:picLocks noGrp="1"/>
          </p:cNvPicPr>
          <p:nvPr>
            <p:ph idx="1"/>
          </p:nvPr>
        </p:nvPicPr>
        <p:blipFill>
          <a:blip r:embed="rId2">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cid="http://schemas.microsoft.com/office/word/2016/wordml/cid"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val="0"/>
              </a:ext>
            </a:extLst>
          </a:blip>
          <a:stretch>
            <a:fillRect/>
          </a:stretch>
        </p:blipFill>
        <p:spPr bwMode="auto">
          <a:xfrm>
            <a:off x="718543" y="1882775"/>
            <a:ext cx="7706913" cy="4572000"/>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b="1" dirty="0" smtClean="0"/>
              <a:t>3.</a:t>
            </a:r>
            <a:endParaRPr lang="tr-TR" b="1" dirty="0"/>
          </a:p>
        </p:txBody>
      </p:sp>
      <p:pic>
        <p:nvPicPr>
          <p:cNvPr id="4" name="3 İçerik Yer Tutucusu" descr="C:\Users\Omer Faruk Ergun\AppData\Local\Microsoft\Windows\INetCache\Content.Word\Screenshot (299).png"/>
          <p:cNvPicPr>
            <a:picLocks noGrp="1"/>
          </p:cNvPicPr>
          <p:nvPr>
            <p:ph idx="1"/>
          </p:nvPr>
        </p:nvPicPr>
        <p:blipFill>
          <a:blip r:embed="rId2">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cid="http://schemas.microsoft.com/office/word/2016/wordml/cid"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val="0"/>
              </a:ext>
            </a:extLst>
          </a:blip>
          <a:stretch>
            <a:fillRect/>
          </a:stretch>
        </p:blipFill>
        <p:spPr bwMode="auto">
          <a:xfrm>
            <a:off x="711536" y="1882775"/>
            <a:ext cx="7720927" cy="4572000"/>
          </a:xfrm>
          <a:prstGeom prst="rect">
            <a:avLst/>
          </a:prstGeom>
          <a:noFill/>
          <a:ln>
            <a:noFill/>
          </a:ln>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anlı">
  <a:themeElements>
    <a:clrScheme name="Canlı">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Canlı">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Canlı">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shade val="48000"/>
                <a:satMod val="230000"/>
              </a:schemeClr>
            </a:gs>
            <a:gs pos="60000">
              <a:schemeClr val="phClr">
                <a:shade val="92000"/>
                <a:satMod val="230000"/>
              </a:schemeClr>
            </a:gs>
            <a:gs pos="100000">
              <a:schemeClr val="phClr">
                <a:tint val="85000"/>
                <a:satMod val="400000"/>
              </a:schemeClr>
            </a:gs>
          </a:gsLst>
          <a:lin ang="5400000" scaled="0"/>
        </a:gradFill>
        <a:blipFill>
          <a:blip xmlns:r="http://schemas.openxmlformats.org/officeDocument/2006/relationships" r:embed="rId1">
            <a:duotone>
              <a:schemeClr val="phClr">
                <a:shade val="1200"/>
                <a:satMod val="150000"/>
              </a:schemeClr>
              <a:schemeClr val="phClr">
                <a:tint val="90000"/>
                <a:satMod val="150000"/>
              </a:schemeClr>
            </a:duotone>
          </a:blip>
          <a:tile tx="0" ty="0" sx="70000" sy="7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Verve</Template>
  <TotalTime>28</TotalTime>
  <Words>363</Words>
  <Application>Microsoft Office PowerPoint</Application>
  <PresentationFormat>Ekran Gösterisi (4:3)</PresentationFormat>
  <Paragraphs>44</Paragraphs>
  <Slides>18</Slides>
  <Notes>0</Notes>
  <HiddenSlides>0</HiddenSlides>
  <MMClips>0</MMClips>
  <ScaleCrop>false</ScaleCrop>
  <HeadingPairs>
    <vt:vector size="4" baseType="variant">
      <vt:variant>
        <vt:lpstr>Tema</vt:lpstr>
      </vt:variant>
      <vt:variant>
        <vt:i4>1</vt:i4>
      </vt:variant>
      <vt:variant>
        <vt:lpstr>Slayt Başlıkları</vt:lpstr>
      </vt:variant>
      <vt:variant>
        <vt:i4>18</vt:i4>
      </vt:variant>
    </vt:vector>
  </HeadingPairs>
  <TitlesOfParts>
    <vt:vector size="19" baseType="lpstr">
      <vt:lpstr>Canlı</vt:lpstr>
      <vt:lpstr>Bullet Drop  Slide Presentation</vt:lpstr>
      <vt:lpstr>MENU</vt:lpstr>
      <vt:lpstr>Slayt 3</vt:lpstr>
      <vt:lpstr>SETTINGS</vt:lpstr>
      <vt:lpstr>Slayt 5</vt:lpstr>
      <vt:lpstr>Weapon Selection</vt:lpstr>
      <vt:lpstr>1.</vt:lpstr>
      <vt:lpstr>2.</vt:lpstr>
      <vt:lpstr>3.</vt:lpstr>
      <vt:lpstr>4.</vt:lpstr>
      <vt:lpstr>5.</vt:lpstr>
      <vt:lpstr>In Game</vt:lpstr>
      <vt:lpstr>1.</vt:lpstr>
      <vt:lpstr>2.</vt:lpstr>
      <vt:lpstr>End of The Game</vt:lpstr>
      <vt:lpstr>1.</vt:lpstr>
      <vt:lpstr>2.</vt:lpstr>
      <vt:lpstr>In Complated Parts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Bullet Drop  Slide Presentation</dc:title>
  <dc:creator>Seckin Ozdil</dc:creator>
  <cp:lastModifiedBy>Seckin Ozdil</cp:lastModifiedBy>
  <cp:revision>2</cp:revision>
  <dcterms:created xsi:type="dcterms:W3CDTF">2017-11-09T18:39:08Z</dcterms:created>
  <dcterms:modified xsi:type="dcterms:W3CDTF">2017-11-09T19:14:12Z</dcterms:modified>
</cp:coreProperties>
</file>